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339" r:id="rId3"/>
    <p:sldId id="311" r:id="rId4"/>
    <p:sldId id="336" r:id="rId5"/>
    <p:sldId id="337" r:id="rId6"/>
    <p:sldId id="340" r:id="rId7"/>
    <p:sldId id="338" r:id="rId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501" autoAdjust="0"/>
  </p:normalViewPr>
  <p:slideViewPr>
    <p:cSldViewPr snapToGrid="0">
      <p:cViewPr varScale="1">
        <p:scale>
          <a:sx n="80" d="100"/>
          <a:sy n="80" d="100"/>
        </p:scale>
        <p:origin x="72" y="2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74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De Paola" userId="3a613966-8c52-4327-a943-dc93f6bc0ba9" providerId="ADAL" clId="{00E96203-EB86-4B91-A044-D86959794287}"/>
    <pc:docChg chg="undo custSel addSld modSld">
      <pc:chgData name="Marcos De Paola" userId="3a613966-8c52-4327-a943-dc93f6bc0ba9" providerId="ADAL" clId="{00E96203-EB86-4B91-A044-D86959794287}" dt="2018-02-23T14:07:33.421" v="442" actId="1076"/>
      <pc:docMkLst>
        <pc:docMk/>
      </pc:docMkLst>
      <pc:sldChg chg="modSp">
        <pc:chgData name="Marcos De Paola" userId="3a613966-8c52-4327-a943-dc93f6bc0ba9" providerId="ADAL" clId="{00E96203-EB86-4B91-A044-D86959794287}" dt="2018-02-23T13:56:40.631" v="186" actId="12"/>
        <pc:sldMkLst>
          <pc:docMk/>
          <pc:sldMk cId="3352741375" sldId="311"/>
        </pc:sldMkLst>
        <pc:spChg chg="mod">
          <ac:chgData name="Marcos De Paola" userId="3a613966-8c52-4327-a943-dc93f6bc0ba9" providerId="ADAL" clId="{00E96203-EB86-4B91-A044-D86959794287}" dt="2018-02-23T13:56:40.631" v="186" actId="12"/>
          <ac:spMkLst>
            <pc:docMk/>
            <pc:sldMk cId="3352741375" sldId="311"/>
            <ac:spMk id="2" creationId="{00000000-0000-0000-0000-000000000000}"/>
          </ac:spMkLst>
        </pc:spChg>
      </pc:sldChg>
      <pc:sldChg chg="addSp delSp modSp">
        <pc:chgData name="Marcos De Paola" userId="3a613966-8c52-4327-a943-dc93f6bc0ba9" providerId="ADAL" clId="{00E96203-EB86-4B91-A044-D86959794287}" dt="2018-02-23T14:03:37.474" v="354" actId="1035"/>
        <pc:sldMkLst>
          <pc:docMk/>
          <pc:sldMk cId="2455570099" sldId="336"/>
        </pc:sldMkLst>
        <pc:spChg chg="mod">
          <ac:chgData name="Marcos De Paola" userId="3a613966-8c52-4327-a943-dc93f6bc0ba9" providerId="ADAL" clId="{00E96203-EB86-4B91-A044-D86959794287}" dt="2018-02-23T13:39:31.631" v="24" actId="20577"/>
          <ac:spMkLst>
            <pc:docMk/>
            <pc:sldMk cId="2455570099" sldId="336"/>
            <ac:spMk id="4" creationId="{00000000-0000-0000-0000-000000000000}"/>
          </ac:spMkLst>
        </pc:spChg>
        <pc:spChg chg="add del">
          <ac:chgData name="Marcos De Paola" userId="3a613966-8c52-4327-a943-dc93f6bc0ba9" providerId="ADAL" clId="{00E96203-EB86-4B91-A044-D86959794287}" dt="2018-02-23T13:50:06.873" v="90"/>
          <ac:spMkLst>
            <pc:docMk/>
            <pc:sldMk cId="2455570099" sldId="336"/>
            <ac:spMk id="5" creationId="{F3A2174A-F7CD-46D2-AC6B-E7E536BB5198}"/>
          </ac:spMkLst>
        </pc:spChg>
        <pc:spChg chg="mod">
          <ac:chgData name="Marcos De Paola" userId="3a613966-8c52-4327-a943-dc93f6bc0ba9" providerId="ADAL" clId="{00E96203-EB86-4B91-A044-D86959794287}" dt="2018-02-23T13:58:39.760" v="218" actId="5793"/>
          <ac:spMkLst>
            <pc:docMk/>
            <pc:sldMk cId="2455570099" sldId="336"/>
            <ac:spMk id="6" creationId="{00000000-0000-0000-0000-000000000000}"/>
          </ac:spMkLst>
        </pc:spChg>
        <pc:spChg chg="add mod">
          <ac:chgData name="Marcos De Paola" userId="3a613966-8c52-4327-a943-dc93f6bc0ba9" providerId="ADAL" clId="{00E96203-EB86-4B91-A044-D86959794287}" dt="2018-02-23T14:03:37.474" v="354" actId="1035"/>
          <ac:spMkLst>
            <pc:docMk/>
            <pc:sldMk cId="2455570099" sldId="336"/>
            <ac:spMk id="10" creationId="{BA4870B0-6BC6-4F65-AC49-96B299E71B26}"/>
          </ac:spMkLst>
        </pc:spChg>
        <pc:spChg chg="add mod">
          <ac:chgData name="Marcos De Paola" userId="3a613966-8c52-4327-a943-dc93f6bc0ba9" providerId="ADAL" clId="{00E96203-EB86-4B91-A044-D86959794287}" dt="2018-02-23T14:03:37.474" v="354" actId="1035"/>
          <ac:spMkLst>
            <pc:docMk/>
            <pc:sldMk cId="2455570099" sldId="336"/>
            <ac:spMk id="11" creationId="{9A2077C6-7E83-47ED-8FC8-EA631A54648C}"/>
          </ac:spMkLst>
        </pc:spChg>
        <pc:spChg chg="add mod">
          <ac:chgData name="Marcos De Paola" userId="3a613966-8c52-4327-a943-dc93f6bc0ba9" providerId="ADAL" clId="{00E96203-EB86-4B91-A044-D86959794287}" dt="2018-02-23T14:03:37.474" v="354" actId="1035"/>
          <ac:spMkLst>
            <pc:docMk/>
            <pc:sldMk cId="2455570099" sldId="336"/>
            <ac:spMk id="12" creationId="{74BCFFB8-D6E6-4904-9301-9835F58DE7FA}"/>
          </ac:spMkLst>
        </pc:spChg>
        <pc:spChg chg="add mod">
          <ac:chgData name="Marcos De Paola" userId="3a613966-8c52-4327-a943-dc93f6bc0ba9" providerId="ADAL" clId="{00E96203-EB86-4B91-A044-D86959794287}" dt="2018-02-23T14:03:37.474" v="354" actId="1035"/>
          <ac:spMkLst>
            <pc:docMk/>
            <pc:sldMk cId="2455570099" sldId="336"/>
            <ac:spMk id="13" creationId="{4A1852B4-8EAD-44D8-8447-BE8546183601}"/>
          </ac:spMkLst>
        </pc:spChg>
        <pc:picChg chg="add mod modCrop">
          <ac:chgData name="Marcos De Paola" userId="3a613966-8c52-4327-a943-dc93f6bc0ba9" providerId="ADAL" clId="{00E96203-EB86-4B91-A044-D86959794287}" dt="2018-02-23T13:52:58.203" v="171" actId="1037"/>
          <ac:picMkLst>
            <pc:docMk/>
            <pc:sldMk cId="2455570099" sldId="336"/>
            <ac:picMk id="2" creationId="{2EA77B7D-B7CA-4271-BECD-BCDF8E1DBBBC}"/>
          </ac:picMkLst>
        </pc:picChg>
        <pc:picChg chg="add mod modCrop">
          <ac:chgData name="Marcos De Paola" userId="3a613966-8c52-4327-a943-dc93f6bc0ba9" providerId="ADAL" clId="{00E96203-EB86-4B91-A044-D86959794287}" dt="2018-02-23T13:52:58.203" v="171" actId="1037"/>
          <ac:picMkLst>
            <pc:docMk/>
            <pc:sldMk cId="2455570099" sldId="336"/>
            <ac:picMk id="3" creationId="{41FF435B-4B4D-4C28-8251-57AE93A89891}"/>
          </ac:picMkLst>
        </pc:picChg>
        <pc:picChg chg="add mod modCrop">
          <ac:chgData name="Marcos De Paola" userId="3a613966-8c52-4327-a943-dc93f6bc0ba9" providerId="ADAL" clId="{00E96203-EB86-4B91-A044-D86959794287}" dt="2018-02-23T13:52:58.203" v="171" actId="1037"/>
          <ac:picMkLst>
            <pc:docMk/>
            <pc:sldMk cId="2455570099" sldId="336"/>
            <ac:picMk id="7" creationId="{16098FE3-FB91-4C9F-81B1-9E7BE0225764}"/>
          </ac:picMkLst>
        </pc:picChg>
        <pc:picChg chg="add del mod modCrop">
          <ac:chgData name="Marcos De Paola" userId="3a613966-8c52-4327-a943-dc93f6bc0ba9" providerId="ADAL" clId="{00E96203-EB86-4B91-A044-D86959794287}" dt="2018-02-23T13:54:14.020" v="176" actId="478"/>
          <ac:picMkLst>
            <pc:docMk/>
            <pc:sldMk cId="2455570099" sldId="336"/>
            <ac:picMk id="8" creationId="{DB6F0471-98CE-43E1-8F0F-27F6234EC941}"/>
          </ac:picMkLst>
        </pc:picChg>
        <pc:picChg chg="add mod modCrop">
          <ac:chgData name="Marcos De Paola" userId="3a613966-8c52-4327-a943-dc93f6bc0ba9" providerId="ADAL" clId="{00E96203-EB86-4B91-A044-D86959794287}" dt="2018-02-23T13:54:54.494" v="183" actId="1076"/>
          <ac:picMkLst>
            <pc:docMk/>
            <pc:sldMk cId="2455570099" sldId="336"/>
            <ac:picMk id="9" creationId="{2B4040BD-0F96-4654-96B0-E932A676CDBE}"/>
          </ac:picMkLst>
        </pc:picChg>
      </pc:sldChg>
      <pc:sldChg chg="addSp delSp modSp">
        <pc:chgData name="Marcos De Paola" userId="3a613966-8c52-4327-a943-dc93f6bc0ba9" providerId="ADAL" clId="{00E96203-EB86-4B91-A044-D86959794287}" dt="2018-02-23T14:05:34.683" v="359"/>
        <pc:sldMkLst>
          <pc:docMk/>
          <pc:sldMk cId="2403761426" sldId="337"/>
        </pc:sldMkLst>
        <pc:spChg chg="add mod">
          <ac:chgData name="Marcos De Paola" userId="3a613966-8c52-4327-a943-dc93f6bc0ba9" providerId="ADAL" clId="{00E96203-EB86-4B91-A044-D86959794287}" dt="2018-02-23T14:04:35.296" v="357" actId="14100"/>
          <ac:spMkLst>
            <pc:docMk/>
            <pc:sldMk cId="2403761426" sldId="337"/>
            <ac:spMk id="4" creationId="{B487D328-41F5-461F-9841-43B0747EB820}"/>
          </ac:spMkLst>
        </pc:spChg>
        <pc:spChg chg="del">
          <ac:chgData name="Marcos De Paola" userId="3a613966-8c52-4327-a943-dc93f6bc0ba9" providerId="ADAL" clId="{00E96203-EB86-4B91-A044-D86959794287}" dt="2018-02-23T13:40:57.172" v="56" actId="478"/>
          <ac:spMkLst>
            <pc:docMk/>
            <pc:sldMk cId="2403761426" sldId="337"/>
            <ac:spMk id="6" creationId="{00000000-0000-0000-0000-000000000000}"/>
          </ac:spMkLst>
        </pc:spChg>
        <pc:spChg chg="add del">
          <ac:chgData name="Marcos De Paola" userId="3a613966-8c52-4327-a943-dc93f6bc0ba9" providerId="ADAL" clId="{00E96203-EB86-4B91-A044-D86959794287}" dt="2018-02-23T14:05:34.683" v="359"/>
          <ac:spMkLst>
            <pc:docMk/>
            <pc:sldMk cId="2403761426" sldId="337"/>
            <ac:spMk id="7" creationId="{89602FA3-89A7-4593-AA79-3048B0CDCFE0}"/>
          </ac:spMkLst>
        </pc:spChg>
        <pc:spChg chg="mod">
          <ac:chgData name="Marcos De Paola" userId="3a613966-8c52-4327-a943-dc93f6bc0ba9" providerId="ADAL" clId="{00E96203-EB86-4B91-A044-D86959794287}" dt="2018-02-23T13:40:53.812" v="55" actId="20577"/>
          <ac:spMkLst>
            <pc:docMk/>
            <pc:sldMk cId="2403761426" sldId="337"/>
            <ac:spMk id="13" creationId="{00000000-0000-0000-0000-000000000000}"/>
          </ac:spMkLst>
        </pc:spChg>
        <pc:picChg chg="add">
          <ac:chgData name="Marcos De Paola" userId="3a613966-8c52-4327-a943-dc93f6bc0ba9" providerId="ADAL" clId="{00E96203-EB86-4B91-A044-D86959794287}" dt="2018-02-23T13:41:01.790" v="57"/>
          <ac:picMkLst>
            <pc:docMk/>
            <pc:sldMk cId="2403761426" sldId="337"/>
            <ac:picMk id="5" creationId="{C55466CF-E534-4DD2-AD57-883E145F6888}"/>
          </ac:picMkLst>
        </pc:picChg>
      </pc:sldChg>
      <pc:sldChg chg="addSp delSp modSp add">
        <pc:chgData name="Marcos De Paola" userId="3a613966-8c52-4327-a943-dc93f6bc0ba9" providerId="ADAL" clId="{00E96203-EB86-4B91-A044-D86959794287}" dt="2018-02-23T14:07:33.421" v="442" actId="1076"/>
        <pc:sldMkLst>
          <pc:docMk/>
          <pc:sldMk cId="1471371608" sldId="340"/>
        </pc:sldMkLst>
        <pc:spChg chg="add mod">
          <ac:chgData name="Marcos De Paola" userId="3a613966-8c52-4327-a943-dc93f6bc0ba9" providerId="ADAL" clId="{00E96203-EB86-4B91-A044-D86959794287}" dt="2018-02-23T14:07:33.421" v="442" actId="1076"/>
          <ac:spMkLst>
            <pc:docMk/>
            <pc:sldMk cId="1471371608" sldId="340"/>
            <ac:spMk id="7" creationId="{1670626C-ED5F-4C2B-88AF-6526E354C29C}"/>
          </ac:spMkLst>
        </pc:spChg>
        <pc:picChg chg="del">
          <ac:chgData name="Marcos De Paola" userId="3a613966-8c52-4327-a943-dc93f6bc0ba9" providerId="ADAL" clId="{00E96203-EB86-4B91-A044-D86959794287}" dt="2018-02-23T14:05:39.485" v="361" actId="478"/>
          <ac:picMkLst>
            <pc:docMk/>
            <pc:sldMk cId="1471371608" sldId="340"/>
            <ac:picMk id="5" creationId="{C55466CF-E534-4DD2-AD57-883E145F6888}"/>
          </ac:picMkLst>
        </pc:picChg>
        <pc:picChg chg="add">
          <ac:chgData name="Marcos De Paola" userId="3a613966-8c52-4327-a943-dc93f6bc0ba9" providerId="ADAL" clId="{00E96203-EB86-4B91-A044-D86959794287}" dt="2018-02-23T14:05:50.673" v="362"/>
          <ac:picMkLst>
            <pc:docMk/>
            <pc:sldMk cId="1471371608" sldId="340"/>
            <ac:picMk id="6" creationId="{3D5E1C5C-3BCD-472A-AE7B-12C973C261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69769-3435-4DC7-8972-B4849B181070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F2349-AC30-4496-B63B-3383054E72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27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308FF-3E32-4518-ACA3-4DB7EECC6350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86C8B-35EB-4B2E-85FC-F2CB1E11CCA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33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811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Proposta de atuação junto a Estados e Municípios na articulação dos projetos de simplificação, de melhoria do ambiente de negócios  e da prestação de serviços ao cidadão, por meio das seguintes ações:</a:t>
            </a:r>
          </a:p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Efetuar o Pacto Bem Mais Simples Brasil com Estados, Municípios e o Distrito Federal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para apoiar e orientar demandas de </a:t>
            </a: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melhoria de processos 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dos Estados e Municípios, atuando na </a:t>
            </a: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transversalidade com os órgãos federais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focando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 em temas alinhados com os projetos do Governo Federal para melhorar o </a:t>
            </a: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ambiente de negócios e/ou a vida do cidadão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cuja origem está diretamente ligada aos </a:t>
            </a: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processos de gestão dos Estados e Municípios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lnSpc>
                <a:spcPct val="115000"/>
              </a:lnSpc>
              <a:spcBef>
                <a:spcPts val="200"/>
              </a:spcBef>
            </a:pP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Exemplos: Licenciamento de empresas (alvarás municipais), alvarás de construção, agendamento de matriculas em escolas públicas de competência municipal e estadual, registro de propriedade, unificação de impostos. </a:t>
            </a:r>
          </a:p>
          <a:p>
            <a:pPr marL="285750" indent="-28575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Coordenar o movimento de desburocratização nos entes federados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com ações transversais entre Estados e Municípios, para </a:t>
            </a: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multiplicar as melhores iniciativas identificadas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objetivando dar escala nacional e garantir amplo benefício para a sociedade;</a:t>
            </a:r>
          </a:p>
          <a:p>
            <a:pPr marL="285750" indent="-28575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Propor a criação de fórum 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com os Entes Federados para debates e deliberações de ações prioritárias – dentro do escopo do programa: 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Fórum com representantes dos Estados e representantes maiores entidades municipais da FNP, CNM e ABM, parceria com a SNAF e demais secretárias da SEGOV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86C8B-35EB-4B2E-85FC-F2CB1E11CCA1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470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103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90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7559-6CEC-417E-8E0F-E99D6BE27C5E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0614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61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49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64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90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07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989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itulo.jpg"/>
          <p:cNvPicPr>
            <a:picLocks noChangeAspect="1"/>
          </p:cNvPicPr>
          <p:nvPr userDrawn="1"/>
        </p:nvPicPr>
        <p:blipFill>
          <a:blip r:embed="rId2" cstate="print"/>
          <a:srcRect l="8228" r="8228"/>
          <a:stretch>
            <a:fillRect/>
          </a:stretch>
        </p:blipFill>
        <p:spPr>
          <a:xfrm>
            <a:off x="-28939" y="0"/>
            <a:ext cx="12192000" cy="68407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47" y="5829717"/>
            <a:ext cx="2784309" cy="56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394710"/>
            <a:ext cx="12192000" cy="9227547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pPr/>
              <a:t>26/02/2018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245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001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8364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54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99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4035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469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597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183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3617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4045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7752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7F4F-13BB-4404-B949-9DE187BD229B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02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423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12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25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821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459" y="503399"/>
            <a:ext cx="9289082" cy="58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9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394710"/>
            <a:ext cx="12192000" cy="9227547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pPr/>
              <a:t>26/02/2018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0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4710"/>
            <a:ext cx="12192000" cy="9227547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249" y="225210"/>
            <a:ext cx="3197881" cy="10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C3B06-9C45-4119-984A-75BF8EBFA1BF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7E67-DA9F-44F5-86E2-671893778DD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1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  <p:sldLayoutId id="2147483672" r:id="rId9"/>
    <p:sldLayoutId id="2147483656" r:id="rId10"/>
    <p:sldLayoutId id="2147483657" r:id="rId11"/>
    <p:sldLayoutId id="2147483658" r:id="rId12"/>
    <p:sldLayoutId id="2147483659" r:id="rId13"/>
    <p:sldLayoutId id="2147483673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7F4F-13BB-4404-B949-9DE187BD229B}" type="datetimeFigureOut">
              <a:rPr lang="pt-BR" smtClean="0"/>
              <a:t>26/02/2018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0C4C-1338-4995-8E86-473BA974E8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97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13258" y="2402974"/>
            <a:ext cx="11075671" cy="7273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i="1" dirty="0">
                <a:latin typeface="+mn-lt"/>
              </a:rPr>
              <a:t>Melhoria do Ambiente de Negócios Brasil </a:t>
            </a:r>
          </a:p>
          <a:p>
            <a:pPr algn="ctr"/>
            <a:endParaRPr lang="pt-BR" sz="4000" b="1" i="1" dirty="0">
              <a:latin typeface="+mn-lt"/>
            </a:endParaRPr>
          </a:p>
          <a:p>
            <a:pPr algn="ctr"/>
            <a:r>
              <a:rPr lang="pt-BR" sz="4000" b="1" i="1" dirty="0">
                <a:latin typeface="+mn-lt"/>
              </a:rPr>
              <a:t>Doing Business - 2019</a:t>
            </a:r>
            <a:endParaRPr lang="pt-BR" sz="4000" b="1" dirty="0">
              <a:latin typeface="+mn-lt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357879" y="5802501"/>
            <a:ext cx="484663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2000" smtClean="0"/>
              <a:t>São Paulo, 27 </a:t>
            </a:r>
            <a:r>
              <a:rPr lang="pt-BR" sz="2000" dirty="0"/>
              <a:t>fevereiro 2018</a:t>
            </a:r>
          </a:p>
        </p:txBody>
      </p:sp>
    </p:spTree>
    <p:extLst>
      <p:ext uri="{BB962C8B-B14F-4D97-AF65-F5344CB8AC3E}">
        <p14:creationId xmlns:p14="http://schemas.microsoft.com/office/powerpoint/2010/main" val="17283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87087" y="371519"/>
            <a:ext cx="11983152" cy="7061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Tema: Registro de Propriedades</a:t>
            </a:r>
            <a:endParaRPr lang="pt-BR" sz="3000" b="1" dirty="0"/>
          </a:p>
        </p:txBody>
      </p:sp>
      <p:sp>
        <p:nvSpPr>
          <p:cNvPr id="2" name="Retângulo 1"/>
          <p:cNvSpPr/>
          <p:nvPr/>
        </p:nvSpPr>
        <p:spPr>
          <a:xfrm>
            <a:off x="962978" y="4843153"/>
            <a:ext cx="10231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13.262 cartórios em 5.570 municípios – 100% informatizados &gt; DOI e Centrais Eletrônicas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Brasil tem um passivo histórico: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ocupação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urbana desordenada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57400" y="2047875"/>
            <a:ext cx="473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766" y="2491273"/>
            <a:ext cx="4793067" cy="16186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13" y="1526134"/>
            <a:ext cx="113157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83227" y="1325069"/>
            <a:ext cx="104948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Melhorias implementadas entre junho/2017 e maio/2018</a:t>
            </a:r>
          </a:p>
          <a:p>
            <a:endParaRPr lang="pt-BR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Lei 13.465/2017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SREI (ONR)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accent5">
                    <a:lumMod val="75000"/>
                  </a:schemeClr>
                </a:solidFill>
              </a:rPr>
              <a:t>Reurb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Direito de laje condomínio de lotes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Usucapião urbana</a:t>
            </a:r>
          </a:p>
          <a:p>
            <a:pPr lvl="1"/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Centrais de Informações</a:t>
            </a:r>
          </a:p>
          <a:p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/>
          </a:p>
          <a:p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08857" y="371519"/>
            <a:ext cx="11961381" cy="83679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Tema: Registro de Propriedade</a:t>
            </a:r>
            <a:endParaRPr lang="pt-BR" sz="3000" b="1" dirty="0"/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EA77B7D-B7CA-4271-BECD-BCDF8E1DB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90" r="11549"/>
          <a:stretch/>
        </p:blipFill>
        <p:spPr>
          <a:xfrm>
            <a:off x="187789" y="4420742"/>
            <a:ext cx="2902226" cy="175762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1FF435B-4B4D-4C28-8251-57AE93A898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01" t="399" r="10326"/>
          <a:stretch/>
        </p:blipFill>
        <p:spPr>
          <a:xfrm>
            <a:off x="3159288" y="4420742"/>
            <a:ext cx="2977603" cy="17576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6098FE3-FB91-4C9F-81B1-9E7BE0225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72" r="11141"/>
          <a:stretch/>
        </p:blipFill>
        <p:spPr>
          <a:xfrm>
            <a:off x="6206164" y="4420742"/>
            <a:ext cx="2977603" cy="17957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B4040BD-0F96-4654-96B0-E932A676CD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253"/>
          <a:stretch/>
        </p:blipFill>
        <p:spPr>
          <a:xfrm flipH="1">
            <a:off x="9253040" y="4435959"/>
            <a:ext cx="2832652" cy="178057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A4870B0-6BC6-4F65-AC49-96B299E71B26}"/>
              </a:ext>
            </a:extLst>
          </p:cNvPr>
          <p:cNvSpPr txBox="1"/>
          <p:nvPr/>
        </p:nvSpPr>
        <p:spPr>
          <a:xfrm>
            <a:off x="188843" y="6231838"/>
            <a:ext cx="290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censec.org.br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A2077C6-7E83-47ED-8FC8-EA631A54648C}"/>
              </a:ext>
            </a:extLst>
          </p:cNvPr>
          <p:cNvSpPr txBox="1"/>
          <p:nvPr/>
        </p:nvSpPr>
        <p:spPr>
          <a:xfrm>
            <a:off x="3159288" y="6234115"/>
            <a:ext cx="297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registradores.org.br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74BCFFB8-D6E6-4904-9301-9835F58DE7FA}"/>
              </a:ext>
            </a:extLst>
          </p:cNvPr>
          <p:cNvSpPr txBox="1"/>
          <p:nvPr/>
        </p:nvSpPr>
        <p:spPr>
          <a:xfrm>
            <a:off x="9180565" y="6231838"/>
            <a:ext cx="297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e-cartoriorj.com.br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4A1852B4-8EAD-44D8-8447-BE8546183601}"/>
              </a:ext>
            </a:extLst>
          </p:cNvPr>
          <p:cNvSpPr txBox="1"/>
          <p:nvPr/>
        </p:nvSpPr>
        <p:spPr>
          <a:xfrm>
            <a:off x="6169926" y="6231838"/>
            <a:ext cx="297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sistema.registrocivil.org.br</a:t>
            </a:r>
          </a:p>
        </p:txBody>
      </p:sp>
    </p:spTree>
    <p:extLst>
      <p:ext uri="{BB962C8B-B14F-4D97-AF65-F5344CB8AC3E}">
        <p14:creationId xmlns:p14="http://schemas.microsoft.com/office/powerpoint/2010/main" val="24555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163286" y="441194"/>
            <a:ext cx="11815354" cy="7344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Tema: Registro de Propriedade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B487D328-41F5-461F-9841-43B0747EB820}"/>
              </a:ext>
            </a:extLst>
          </p:cNvPr>
          <p:cNvSpPr/>
          <p:nvPr/>
        </p:nvSpPr>
        <p:spPr>
          <a:xfrm>
            <a:off x="3633187" y="6148120"/>
            <a:ext cx="4875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55466CF-E534-4DD2-AD57-883E145F6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73" y="1500817"/>
            <a:ext cx="9707217" cy="46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163286" y="441194"/>
            <a:ext cx="11815354" cy="7344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Tema: Registro de Propriedade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B487D328-41F5-461F-9841-43B0747EB820}"/>
              </a:ext>
            </a:extLst>
          </p:cNvPr>
          <p:cNvSpPr/>
          <p:nvPr/>
        </p:nvSpPr>
        <p:spPr>
          <a:xfrm>
            <a:off x="7108466" y="2659559"/>
            <a:ext cx="477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www.escriturasimples.org.br</a:t>
            </a:r>
          </a:p>
          <a:p>
            <a:endParaRPr lang="pt-BR" sz="1600" b="1" dirty="0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D5E1C5C-3BCD-472A-AE7B-12C973C26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89" t="18905" r="489" b="6309"/>
          <a:stretch/>
        </p:blipFill>
        <p:spPr>
          <a:xfrm>
            <a:off x="946595" y="1523924"/>
            <a:ext cx="5850951" cy="521044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1670626C-ED5F-4C2B-88AF-6526E354C29C}"/>
              </a:ext>
            </a:extLst>
          </p:cNvPr>
          <p:cNvSpPr/>
          <p:nvPr/>
        </p:nvSpPr>
        <p:spPr>
          <a:xfrm>
            <a:off x="7697447" y="3802856"/>
            <a:ext cx="3920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Todas as certidões em uma única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solicitação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Apenas 2 procedimentos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Procedimentos </a:t>
            </a:r>
            <a:r>
              <a:rPr lang="pt-BR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on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line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reduzem o tempo (metodologia) </a:t>
            </a:r>
            <a:endParaRPr lang="pt-BR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84" y="3503671"/>
            <a:ext cx="3130032" cy="1916169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1945867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9600" b="1" dirty="0"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37365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/>
              <a:t>Muito Obrigado</a:t>
            </a:r>
          </a:p>
        </p:txBody>
      </p:sp>
    </p:spTree>
    <p:extLst>
      <p:ext uri="{BB962C8B-B14F-4D97-AF65-F5344CB8AC3E}">
        <p14:creationId xmlns:p14="http://schemas.microsoft.com/office/powerpoint/2010/main" val="5024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3601</TotalTime>
  <Words>318</Words>
  <Application>Microsoft Office PowerPoint</Application>
  <PresentationFormat>Widescreen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Eduardo de Jesus</dc:creator>
  <cp:lastModifiedBy>Juliana Guimaraes de Abreu</cp:lastModifiedBy>
  <cp:revision>299</cp:revision>
  <cp:lastPrinted>2017-08-01T19:29:13Z</cp:lastPrinted>
  <dcterms:created xsi:type="dcterms:W3CDTF">2017-02-07T20:42:46Z</dcterms:created>
  <dcterms:modified xsi:type="dcterms:W3CDTF">2018-02-26T13:57:40Z</dcterms:modified>
</cp:coreProperties>
</file>