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39" r:id="rId3"/>
    <p:sldId id="370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37" r:id="rId16"/>
    <p:sldId id="340" r:id="rId17"/>
    <p:sldId id="345" r:id="rId18"/>
    <p:sldId id="361" r:id="rId19"/>
    <p:sldId id="362" r:id="rId20"/>
    <p:sldId id="360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58" r:id="rId29"/>
    <p:sldId id="359" r:id="rId30"/>
    <p:sldId id="371" r:id="rId31"/>
    <p:sldId id="336" r:id="rId32"/>
    <p:sldId id="338" r:id="rId3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De Paola" initials="MDP" lastIdx="1" clrIdx="0">
    <p:extLst>
      <p:ext uri="{19B8F6BF-5375-455C-9EA6-DF929625EA0E}">
        <p15:presenceInfo xmlns:p15="http://schemas.microsoft.com/office/powerpoint/2012/main" userId="S-1-5-21-1804268080-1750239373-349838237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74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De Paola" userId="3a613966-8c52-4327-a943-dc93f6bc0ba9" providerId="ADAL" clId="{2E8AE785-0E86-4BF7-AF25-B2109DD18CC5}"/>
    <pc:docChg chg="undo custSel addSld delSld modSld sldOrd">
      <pc:chgData name="Marcos De Paola" userId="3a613966-8c52-4327-a943-dc93f6bc0ba9" providerId="ADAL" clId="{2E8AE785-0E86-4BF7-AF25-B2109DD18CC5}" dt="2018-03-25T19:38:36.862" v="9700" actId="1076"/>
      <pc:docMkLst>
        <pc:docMk/>
      </pc:docMkLst>
      <pc:sldChg chg="modSp">
        <pc:chgData name="Marcos De Paola" userId="3a613966-8c52-4327-a943-dc93f6bc0ba9" providerId="ADAL" clId="{2E8AE785-0E86-4BF7-AF25-B2109DD18CC5}" dt="2018-03-23T21:18:10.780" v="8999" actId="20577"/>
        <pc:sldMkLst>
          <pc:docMk/>
          <pc:sldMk cId="3352741375" sldId="311"/>
        </pc:sldMkLst>
        <pc:spChg chg="mod">
          <ac:chgData name="Marcos De Paola" userId="3a613966-8c52-4327-a943-dc93f6bc0ba9" providerId="ADAL" clId="{2E8AE785-0E86-4BF7-AF25-B2109DD18CC5}" dt="2018-03-23T21:18:10.780" v="8999" actId="20577"/>
          <ac:spMkLst>
            <pc:docMk/>
            <pc:sldMk cId="3352741375" sldId="311"/>
            <ac:spMk id="2" creationId="{00000000-0000-0000-0000-000000000000}"/>
          </ac:spMkLst>
        </pc:spChg>
        <pc:spChg chg="mod">
          <ac:chgData name="Marcos De Paola" userId="3a613966-8c52-4327-a943-dc93f6bc0ba9" providerId="ADAL" clId="{2E8AE785-0E86-4BF7-AF25-B2109DD18CC5}" dt="2018-03-23T13:56:18.497" v="1011" actId="14100"/>
          <ac:spMkLst>
            <pc:docMk/>
            <pc:sldMk cId="3352741375" sldId="311"/>
            <ac:spMk id="5" creationId="{00000000-0000-0000-0000-000000000000}"/>
          </ac:spMkLst>
        </pc:spChg>
      </pc:sldChg>
      <pc:sldChg chg="addSp delSp modSp">
        <pc:chgData name="Marcos De Paola" userId="3a613966-8c52-4327-a943-dc93f6bc0ba9" providerId="ADAL" clId="{2E8AE785-0E86-4BF7-AF25-B2109DD18CC5}" dt="2018-03-23T19:07:50.983" v="4640" actId="6549"/>
        <pc:sldMkLst>
          <pc:docMk/>
          <pc:sldMk cId="2455570099" sldId="336"/>
        </pc:sldMkLst>
        <pc:spChg chg="del mod">
          <ac:chgData name="Marcos De Paola" userId="3a613966-8c52-4327-a943-dc93f6bc0ba9" providerId="ADAL" clId="{2E8AE785-0E86-4BF7-AF25-B2109DD18CC5}" dt="2018-03-23T13:57:40.532" v="1025" actId="478"/>
          <ac:spMkLst>
            <pc:docMk/>
            <pc:sldMk cId="2455570099" sldId="336"/>
            <ac:spMk id="4" creationId="{00000000-0000-0000-0000-000000000000}"/>
          </ac:spMkLst>
        </pc:spChg>
        <pc:spChg chg="mod">
          <ac:chgData name="Marcos De Paola" userId="3a613966-8c52-4327-a943-dc93f6bc0ba9" providerId="ADAL" clId="{2E8AE785-0E86-4BF7-AF25-B2109DD18CC5}" dt="2018-03-23T19:07:50.983" v="4640" actId="6549"/>
          <ac:spMkLst>
            <pc:docMk/>
            <pc:sldMk cId="2455570099" sldId="336"/>
            <ac:spMk id="6" creationId="{00000000-0000-0000-0000-000000000000}"/>
          </ac:spMkLst>
        </pc:spChg>
        <pc:spChg chg="add">
          <ac:chgData name="Marcos De Paola" userId="3a613966-8c52-4327-a943-dc93f6bc0ba9" providerId="ADAL" clId="{2E8AE785-0E86-4BF7-AF25-B2109DD18CC5}" dt="2018-03-23T14:00:37.120" v="1040" actId="20577"/>
          <ac:spMkLst>
            <pc:docMk/>
            <pc:sldMk cId="2455570099" sldId="336"/>
            <ac:spMk id="14" creationId="{C0F08AB4-681B-47FE-8BAF-459C7AF99217}"/>
          </ac:spMkLst>
        </pc:spChg>
      </pc:sldChg>
      <pc:sldChg chg="addSp delSp modSp">
        <pc:chgData name="Marcos De Paola" userId="3a613966-8c52-4327-a943-dc93f6bc0ba9" providerId="ADAL" clId="{2E8AE785-0E86-4BF7-AF25-B2109DD18CC5}" dt="2018-03-23T14:46:07.413" v="1960" actId="6549"/>
        <pc:sldMkLst>
          <pc:docMk/>
          <pc:sldMk cId="2403761426" sldId="337"/>
        </pc:sldMkLst>
        <pc:spChg chg="mod">
          <ac:chgData name="Marcos De Paola" userId="3a613966-8c52-4327-a943-dc93f6bc0ba9" providerId="ADAL" clId="{2E8AE785-0E86-4BF7-AF25-B2109DD18CC5}" dt="2018-03-23T14:45:32.587" v="1957" actId="1035"/>
          <ac:spMkLst>
            <pc:docMk/>
            <pc:sldMk cId="2403761426" sldId="337"/>
            <ac:spMk id="4" creationId="{B487D328-41F5-461F-9841-43B0747EB820}"/>
          </ac:spMkLst>
        </pc:spChg>
        <pc:spChg chg="add">
          <ac:chgData name="Marcos De Paola" userId="3a613966-8c52-4327-a943-dc93f6bc0ba9" providerId="ADAL" clId="{2E8AE785-0E86-4BF7-AF25-B2109DD18CC5}" dt="2018-03-23T14:00:38.922" v="1041" actId="6549"/>
          <ac:spMkLst>
            <pc:docMk/>
            <pc:sldMk cId="2403761426" sldId="337"/>
            <ac:spMk id="6" creationId="{8022330F-46FA-4AB8-B967-117E54AEF78F}"/>
          </ac:spMkLst>
        </pc:spChg>
        <pc:spChg chg="add del mod">
          <ac:chgData name="Marcos De Paola" userId="3a613966-8c52-4327-a943-dc93f6bc0ba9" providerId="ADAL" clId="{2E8AE785-0E86-4BF7-AF25-B2109DD18CC5}" dt="2018-03-23T14:46:07.413" v="1960" actId="6549"/>
          <ac:spMkLst>
            <pc:docMk/>
            <pc:sldMk cId="2403761426" sldId="337"/>
            <ac:spMk id="7" creationId="{65BB424D-DB8A-4505-8A10-5E727E57777A}"/>
          </ac:spMkLst>
        </pc:spChg>
        <pc:spChg chg="del mod">
          <ac:chgData name="Marcos De Paola" userId="3a613966-8c52-4327-a943-dc93f6bc0ba9" providerId="ADAL" clId="{2E8AE785-0E86-4BF7-AF25-B2109DD18CC5}" dt="2018-03-23T13:57:42.646" v="1026" actId="478"/>
          <ac:spMkLst>
            <pc:docMk/>
            <pc:sldMk cId="2403761426" sldId="337"/>
            <ac:spMk id="13" creationId="{00000000-0000-0000-0000-000000000000}"/>
          </ac:spMkLst>
        </pc:spChg>
        <pc:picChg chg="mod">
          <ac:chgData name="Marcos De Paola" userId="3a613966-8c52-4327-a943-dc93f6bc0ba9" providerId="ADAL" clId="{2E8AE785-0E86-4BF7-AF25-B2109DD18CC5}" dt="2018-03-23T14:45:32.587" v="1957" actId="1035"/>
          <ac:picMkLst>
            <pc:docMk/>
            <pc:sldMk cId="2403761426" sldId="337"/>
            <ac:picMk id="5" creationId="{C55466CF-E534-4DD2-AD57-883E145F6888}"/>
          </ac:picMkLst>
        </pc:picChg>
      </pc:sldChg>
      <pc:sldChg chg="modSp">
        <pc:chgData name="Marcos De Paola" userId="3a613966-8c52-4327-a943-dc93f6bc0ba9" providerId="ADAL" clId="{2E8AE785-0E86-4BF7-AF25-B2109DD18CC5}" dt="2018-03-23T14:00:19.450" v="1039" actId="790"/>
        <pc:sldMkLst>
          <pc:docMk/>
          <pc:sldMk cId="502495144" sldId="338"/>
        </pc:sldMkLst>
        <pc:spChg chg="mod">
          <ac:chgData name="Marcos De Paola" userId="3a613966-8c52-4327-a943-dc93f6bc0ba9" providerId="ADAL" clId="{2E8AE785-0E86-4BF7-AF25-B2109DD18CC5}" dt="2018-03-23T14:00:19.450" v="1039" actId="790"/>
          <ac:spMkLst>
            <pc:docMk/>
            <pc:sldMk cId="502495144" sldId="338"/>
            <ac:spMk id="2" creationId="{00000000-0000-0000-0000-000000000000}"/>
          </ac:spMkLst>
        </pc:spChg>
      </pc:sldChg>
      <pc:sldChg chg="modSp">
        <pc:chgData name="Marcos De Paola" userId="3a613966-8c52-4327-a943-dc93f6bc0ba9" providerId="ADAL" clId="{2E8AE785-0E86-4BF7-AF25-B2109DD18CC5}" dt="2018-03-23T21:12:36.554" v="8878" actId="6549"/>
        <pc:sldMkLst>
          <pc:docMk/>
          <pc:sldMk cId="1728348308" sldId="339"/>
        </pc:sldMkLst>
        <pc:spChg chg="mod">
          <ac:chgData name="Marcos De Paola" userId="3a613966-8c52-4327-a943-dc93f6bc0ba9" providerId="ADAL" clId="{2E8AE785-0E86-4BF7-AF25-B2109DD18CC5}" dt="2018-03-23T13:24:14.268" v="598" actId="14100"/>
          <ac:spMkLst>
            <pc:docMk/>
            <pc:sldMk cId="1728348308" sldId="339"/>
            <ac:spMk id="5" creationId="{00000000-0000-0000-0000-000000000000}"/>
          </ac:spMkLst>
        </pc:spChg>
        <pc:spChg chg="mod">
          <ac:chgData name="Marcos De Paola" userId="3a613966-8c52-4327-a943-dc93f6bc0ba9" providerId="ADAL" clId="{2E8AE785-0E86-4BF7-AF25-B2109DD18CC5}" dt="2018-03-23T21:12:36.554" v="8878" actId="6549"/>
          <ac:spMkLst>
            <pc:docMk/>
            <pc:sldMk cId="1728348308" sldId="339"/>
            <ac:spMk id="6" creationId="{00000000-0000-0000-0000-000000000000}"/>
          </ac:spMkLst>
        </pc:spChg>
      </pc:sldChg>
      <pc:sldChg chg="addSp delSp modSp ord">
        <pc:chgData name="Marcos De Paola" userId="3a613966-8c52-4327-a943-dc93f6bc0ba9" providerId="ADAL" clId="{2E8AE785-0E86-4BF7-AF25-B2109DD18CC5}" dt="2018-03-23T20:04:15.597" v="6217" actId="20577"/>
        <pc:sldMkLst>
          <pc:docMk/>
          <pc:sldMk cId="1471371608" sldId="340"/>
        </pc:sldMkLst>
        <pc:spChg chg="mod">
          <ac:chgData name="Marcos De Paola" userId="3a613966-8c52-4327-a943-dc93f6bc0ba9" providerId="ADAL" clId="{2E8AE785-0E86-4BF7-AF25-B2109DD18CC5}" dt="2018-03-23T14:46:21.101" v="1964" actId="1076"/>
          <ac:spMkLst>
            <pc:docMk/>
            <pc:sldMk cId="1471371608" sldId="340"/>
            <ac:spMk id="4" creationId="{B487D328-41F5-461F-9841-43B0747EB820}"/>
          </ac:spMkLst>
        </pc:spChg>
        <pc:spChg chg="del mod">
          <ac:chgData name="Marcos De Paola" userId="3a613966-8c52-4327-a943-dc93f6bc0ba9" providerId="ADAL" clId="{2E8AE785-0E86-4BF7-AF25-B2109DD18CC5}" dt="2018-03-23T14:46:51.388" v="1971" actId="478"/>
          <ac:spMkLst>
            <pc:docMk/>
            <pc:sldMk cId="1471371608" sldId="340"/>
            <ac:spMk id="7" creationId="{1670626C-ED5F-4C2B-88AF-6526E354C29C}"/>
          </ac:spMkLst>
        </pc:spChg>
        <pc:spChg chg="add">
          <ac:chgData name="Marcos De Paola" userId="3a613966-8c52-4327-a943-dc93f6bc0ba9" providerId="ADAL" clId="{2E8AE785-0E86-4BF7-AF25-B2109DD18CC5}" dt="2018-03-23T14:00:40.304" v="1042" actId="6549"/>
          <ac:spMkLst>
            <pc:docMk/>
            <pc:sldMk cId="1471371608" sldId="340"/>
            <ac:spMk id="8" creationId="{0FE20E99-F2F8-4152-B3F3-FFD4E7EBFC8A}"/>
          </ac:spMkLst>
        </pc:spChg>
        <pc:spChg chg="add mod">
          <ac:chgData name="Marcos De Paola" userId="3a613966-8c52-4327-a943-dc93f6bc0ba9" providerId="ADAL" clId="{2E8AE785-0E86-4BF7-AF25-B2109DD18CC5}" dt="2018-03-23T20:04:15.597" v="6217" actId="20577"/>
          <ac:spMkLst>
            <pc:docMk/>
            <pc:sldMk cId="1471371608" sldId="340"/>
            <ac:spMk id="9" creationId="{F7E6129B-6C07-40F8-BCD2-F48A3A4FF544}"/>
          </ac:spMkLst>
        </pc:spChg>
        <pc:spChg chg="del mod">
          <ac:chgData name="Marcos De Paola" userId="3a613966-8c52-4327-a943-dc93f6bc0ba9" providerId="ADAL" clId="{2E8AE785-0E86-4BF7-AF25-B2109DD18CC5}" dt="2018-03-23T13:57:45.571" v="1027" actId="478"/>
          <ac:spMkLst>
            <pc:docMk/>
            <pc:sldMk cId="1471371608" sldId="340"/>
            <ac:spMk id="13" creationId="{00000000-0000-0000-0000-000000000000}"/>
          </ac:spMkLst>
        </pc:spChg>
        <pc:picChg chg="del">
          <ac:chgData name="Marcos De Paola" userId="3a613966-8c52-4327-a943-dc93f6bc0ba9" providerId="ADAL" clId="{2E8AE785-0E86-4BF7-AF25-B2109DD18CC5}" dt="2018-03-23T14:45:57.414" v="1959" actId="478"/>
          <ac:picMkLst>
            <pc:docMk/>
            <pc:sldMk cId="1471371608" sldId="340"/>
            <ac:picMk id="6" creationId="{3D5E1C5C-3BCD-472A-AE7B-12C973C26100}"/>
          </ac:picMkLst>
        </pc:picChg>
      </pc:sldChg>
      <pc:sldChg chg="addSp delSp modSp addCm delCm modCm">
        <pc:chgData name="Marcos De Paola" userId="3a613966-8c52-4327-a943-dc93f6bc0ba9" providerId="ADAL" clId="{2E8AE785-0E86-4BF7-AF25-B2109DD18CC5}" dt="2018-03-23T21:11:19.845" v="8847" actId="12788"/>
        <pc:sldMkLst>
          <pc:docMk/>
          <pc:sldMk cId="894450269" sldId="341"/>
        </pc:sldMkLst>
        <pc:spChg chg="del mod">
          <ac:chgData name="Marcos De Paola" userId="3a613966-8c52-4327-a943-dc93f6bc0ba9" providerId="ADAL" clId="{2E8AE785-0E86-4BF7-AF25-B2109DD18CC5}" dt="2018-03-23T13:57:48.436" v="1028" actId="478"/>
          <ac:spMkLst>
            <pc:docMk/>
            <pc:sldMk cId="894450269" sldId="341"/>
            <ac:spMk id="3" creationId="{8039AC8A-BA2C-45C1-A10E-5EC8239BEB20}"/>
          </ac:spMkLst>
        </pc:spChg>
        <pc:spChg chg="add del mod">
          <ac:chgData name="Marcos De Paola" userId="3a613966-8c52-4327-a943-dc93f6bc0ba9" providerId="ADAL" clId="{2E8AE785-0E86-4BF7-AF25-B2109DD18CC5}" dt="2018-03-23T18:54:18.269" v="4562" actId="12788"/>
          <ac:spMkLst>
            <pc:docMk/>
            <pc:sldMk cId="894450269" sldId="341"/>
            <ac:spMk id="3" creationId="{D6471081-259F-4C17-BCD0-AF39D989BD46}"/>
          </ac:spMkLst>
        </pc:spChg>
        <pc:spChg chg="mod">
          <ac:chgData name="Marcos De Paola" userId="3a613966-8c52-4327-a943-dc93f6bc0ba9" providerId="ADAL" clId="{2E8AE785-0E86-4BF7-AF25-B2109DD18CC5}" dt="2018-03-23T21:11:19.845" v="8847" actId="12788"/>
          <ac:spMkLst>
            <pc:docMk/>
            <pc:sldMk cId="894450269" sldId="341"/>
            <ac:spMk id="4" creationId="{3355FF1D-05EF-42FD-8D51-406E81DD024C}"/>
          </ac:spMkLst>
        </pc:spChg>
        <pc:spChg chg="add">
          <ac:chgData name="Marcos De Paola" userId="3a613966-8c52-4327-a943-dc93f6bc0ba9" providerId="ADAL" clId="{2E8AE785-0E86-4BF7-AF25-B2109DD18CC5}" dt="2018-03-23T14:00:41.897" v="1043" actId="6549"/>
          <ac:spMkLst>
            <pc:docMk/>
            <pc:sldMk cId="894450269" sldId="341"/>
            <ac:spMk id="5" creationId="{99A2D284-E3DB-421C-AC2A-178B929B4966}"/>
          </ac:spMkLst>
        </pc:spChg>
        <pc:spChg chg="add del mod">
          <ac:chgData name="Marcos De Paola" userId="3a613966-8c52-4327-a943-dc93f6bc0ba9" providerId="ADAL" clId="{2E8AE785-0E86-4BF7-AF25-B2109DD18CC5}" dt="2018-03-23T18:16:48.352" v="3806" actId="478"/>
          <ac:spMkLst>
            <pc:docMk/>
            <pc:sldMk cId="894450269" sldId="341"/>
            <ac:spMk id="6" creationId="{59BC63ED-BCA7-43B6-A1E0-CFEF85CBB40F}"/>
          </ac:spMkLst>
        </pc:spChg>
        <pc:spChg chg="add mod">
          <ac:chgData name="Marcos De Paola" userId="3a613966-8c52-4327-a943-dc93f6bc0ba9" providerId="ADAL" clId="{2E8AE785-0E86-4BF7-AF25-B2109DD18CC5}" dt="2018-03-23T18:38:54.186" v="4502" actId="20577"/>
          <ac:spMkLst>
            <pc:docMk/>
            <pc:sldMk cId="894450269" sldId="341"/>
            <ac:spMk id="7" creationId="{212A9309-0BF2-4545-9689-13B505E08116}"/>
          </ac:spMkLst>
        </pc:spChg>
        <pc:spChg chg="add mod">
          <ac:chgData name="Marcos De Paola" userId="3a613966-8c52-4327-a943-dc93f6bc0ba9" providerId="ADAL" clId="{2E8AE785-0E86-4BF7-AF25-B2109DD18CC5}" dt="2018-03-23T19:46:01.808" v="5828" actId="1038"/>
          <ac:spMkLst>
            <pc:docMk/>
            <pc:sldMk cId="894450269" sldId="341"/>
            <ac:spMk id="8" creationId="{E293740B-7444-4126-91FA-B24BCDEEC21C}"/>
          </ac:spMkLst>
        </pc:spChg>
        <pc:spChg chg="add mod">
          <ac:chgData name="Marcos De Paola" userId="3a613966-8c52-4327-a943-dc93f6bc0ba9" providerId="ADAL" clId="{2E8AE785-0E86-4BF7-AF25-B2109DD18CC5}" dt="2018-03-23T19:47:31.707" v="5831" actId="1035"/>
          <ac:spMkLst>
            <pc:docMk/>
            <pc:sldMk cId="894450269" sldId="341"/>
            <ac:spMk id="9" creationId="{F2378003-74BE-48DA-BB80-6C70C66A1873}"/>
          </ac:spMkLst>
        </pc:spChg>
        <pc:spChg chg="add mod">
          <ac:chgData name="Marcos De Paola" userId="3a613966-8c52-4327-a943-dc93f6bc0ba9" providerId="ADAL" clId="{2E8AE785-0E86-4BF7-AF25-B2109DD18CC5}" dt="2018-03-23T20:02:43.607" v="6149" actId="1076"/>
          <ac:spMkLst>
            <pc:docMk/>
            <pc:sldMk cId="894450269" sldId="341"/>
            <ac:spMk id="10" creationId="{04DD5A81-C83F-4308-AA3B-D21B5A389A8E}"/>
          </ac:spMkLst>
        </pc:spChg>
        <pc:spChg chg="add mod">
          <ac:chgData name="Marcos De Paola" userId="3a613966-8c52-4327-a943-dc93f6bc0ba9" providerId="ADAL" clId="{2E8AE785-0E86-4BF7-AF25-B2109DD18CC5}" dt="2018-03-23T20:05:13.181" v="6235" actId="1035"/>
          <ac:spMkLst>
            <pc:docMk/>
            <pc:sldMk cId="894450269" sldId="341"/>
            <ac:spMk id="11" creationId="{D6189F27-918E-4EFD-8253-C5A0EA944769}"/>
          </ac:spMkLst>
        </pc:spChg>
        <pc:spChg chg="add mod">
          <ac:chgData name="Marcos De Paola" userId="3a613966-8c52-4327-a943-dc93f6bc0ba9" providerId="ADAL" clId="{2E8AE785-0E86-4BF7-AF25-B2109DD18CC5}" dt="2018-03-23T20:09:54.738" v="6310" actId="1076"/>
          <ac:spMkLst>
            <pc:docMk/>
            <pc:sldMk cId="894450269" sldId="341"/>
            <ac:spMk id="12" creationId="{2B98E224-8DE4-4BBC-8783-EB0979FA3C5C}"/>
          </ac:spMkLst>
        </pc:spChg>
        <pc:spChg chg="add mod">
          <ac:chgData name="Marcos De Paola" userId="3a613966-8c52-4327-a943-dc93f6bc0ba9" providerId="ADAL" clId="{2E8AE785-0E86-4BF7-AF25-B2109DD18CC5}" dt="2018-03-23T21:01:40.867" v="8782" actId="1076"/>
          <ac:spMkLst>
            <pc:docMk/>
            <pc:sldMk cId="894450269" sldId="341"/>
            <ac:spMk id="13" creationId="{3806BCC6-90DA-44B8-A073-077449B5097A}"/>
          </ac:spMkLst>
        </pc:spChg>
        <pc:spChg chg="add mod">
          <ac:chgData name="Marcos De Paola" userId="3a613966-8c52-4327-a943-dc93f6bc0ba9" providerId="ADAL" clId="{2E8AE785-0E86-4BF7-AF25-B2109DD18CC5}" dt="2018-03-23T21:02:01.157" v="8784" actId="1076"/>
          <ac:spMkLst>
            <pc:docMk/>
            <pc:sldMk cId="894450269" sldId="341"/>
            <ac:spMk id="14" creationId="{E4179FA8-34A7-48AE-8E39-841E06CE32BC}"/>
          </ac:spMkLst>
        </pc:spChg>
        <pc:spChg chg="add mod">
          <ac:chgData name="Marcos De Paola" userId="3a613966-8c52-4327-a943-dc93f6bc0ba9" providerId="ADAL" clId="{2E8AE785-0E86-4BF7-AF25-B2109DD18CC5}" dt="2018-03-23T21:02:20.947" v="8786" actId="1076"/>
          <ac:spMkLst>
            <pc:docMk/>
            <pc:sldMk cId="894450269" sldId="341"/>
            <ac:spMk id="15" creationId="{B0D6A91F-FCD7-4682-8166-F4977E4F9DE9}"/>
          </ac:spMkLst>
        </pc:spChg>
        <pc:spChg chg="add mod">
          <ac:chgData name="Marcos De Paola" userId="3a613966-8c52-4327-a943-dc93f6bc0ba9" providerId="ADAL" clId="{2E8AE785-0E86-4BF7-AF25-B2109DD18CC5}" dt="2018-03-23T21:02:39.969" v="8788" actId="1076"/>
          <ac:spMkLst>
            <pc:docMk/>
            <pc:sldMk cId="894450269" sldId="341"/>
            <ac:spMk id="16" creationId="{C1DAECC0-D080-4C5B-8EEC-DEBFB2ABF302}"/>
          </ac:spMkLst>
        </pc:spChg>
        <pc:spChg chg="add mod">
          <ac:chgData name="Marcos De Paola" userId="3a613966-8c52-4327-a943-dc93f6bc0ba9" providerId="ADAL" clId="{2E8AE785-0E86-4BF7-AF25-B2109DD18CC5}" dt="2018-03-23T21:02:57.799" v="8790" actId="1076"/>
          <ac:spMkLst>
            <pc:docMk/>
            <pc:sldMk cId="894450269" sldId="341"/>
            <ac:spMk id="17" creationId="{BDE90471-FFDA-4364-B37F-C750CA6B15ED}"/>
          </ac:spMkLst>
        </pc:spChg>
        <pc:graphicFrameChg chg="mod modGraphic">
          <ac:chgData name="Marcos De Paola" userId="3a613966-8c52-4327-a943-dc93f6bc0ba9" providerId="ADAL" clId="{2E8AE785-0E86-4BF7-AF25-B2109DD18CC5}" dt="2018-03-23T20:04:45.397" v="6231" actId="6549"/>
          <ac:graphicFrameMkLst>
            <pc:docMk/>
            <pc:sldMk cId="894450269" sldId="341"/>
            <ac:graphicFrameMk id="2" creationId="{0C222872-1436-4283-B633-4E260A9CC208}"/>
          </ac:graphicFrameMkLst>
        </pc:graphicFrameChg>
      </pc:sldChg>
      <pc:sldChg chg="addSp delSp modSp">
        <pc:chgData name="Marcos De Paola" userId="3a613966-8c52-4327-a943-dc93f6bc0ba9" providerId="ADAL" clId="{2E8AE785-0E86-4BF7-AF25-B2109DD18CC5}" dt="2018-03-23T21:04:40.303" v="8806" actId="1035"/>
        <pc:sldMkLst>
          <pc:docMk/>
          <pc:sldMk cId="134801247" sldId="344"/>
        </pc:sldMkLst>
        <pc:spChg chg="del mod">
          <ac:chgData name="Marcos De Paola" userId="3a613966-8c52-4327-a943-dc93f6bc0ba9" providerId="ADAL" clId="{2E8AE785-0E86-4BF7-AF25-B2109DD18CC5}" dt="2018-03-23T13:57:51.229" v="1029" actId="478"/>
          <ac:spMkLst>
            <pc:docMk/>
            <pc:sldMk cId="134801247" sldId="344"/>
            <ac:spMk id="3" creationId="{8039AC8A-BA2C-45C1-A10E-5EC8239BEB20}"/>
          </ac:spMkLst>
        </pc:spChg>
        <pc:spChg chg="add">
          <ac:chgData name="Marcos De Paola" userId="3a613966-8c52-4327-a943-dc93f6bc0ba9" providerId="ADAL" clId="{2E8AE785-0E86-4BF7-AF25-B2109DD18CC5}" dt="2018-03-23T14:00:44.510" v="1044" actId="20577"/>
          <ac:spMkLst>
            <pc:docMk/>
            <pc:sldMk cId="134801247" sldId="344"/>
            <ac:spMk id="4" creationId="{43A87034-401B-4C2C-8328-64A5BF14F56B}"/>
          </ac:spMkLst>
        </pc:spChg>
        <pc:spChg chg="add">
          <ac:chgData name="Marcos De Paola" userId="3a613966-8c52-4327-a943-dc93f6bc0ba9" providerId="ADAL" clId="{2E8AE785-0E86-4BF7-AF25-B2109DD18CC5}" dt="2018-03-23T18:39:16.732" v="4503" actId="1035"/>
          <ac:spMkLst>
            <pc:docMk/>
            <pc:sldMk cId="134801247" sldId="344"/>
            <ac:spMk id="5" creationId="{896E7826-68F9-4E9A-B401-1C35DDDF6874}"/>
          </ac:spMkLst>
        </pc:spChg>
        <pc:spChg chg="add mod">
          <ac:chgData name="Marcos De Paola" userId="3a613966-8c52-4327-a943-dc93f6bc0ba9" providerId="ADAL" clId="{2E8AE785-0E86-4BF7-AF25-B2109DD18CC5}" dt="2018-03-23T21:03:24.111" v="8792" actId="1076"/>
          <ac:spMkLst>
            <pc:docMk/>
            <pc:sldMk cId="134801247" sldId="344"/>
            <ac:spMk id="6" creationId="{7A659A74-FD96-49DF-93F3-6DB4188CE5D2}"/>
          </ac:spMkLst>
        </pc:spChg>
        <pc:spChg chg="add mod">
          <ac:chgData name="Marcos De Paola" userId="3a613966-8c52-4327-a943-dc93f6bc0ba9" providerId="ADAL" clId="{2E8AE785-0E86-4BF7-AF25-B2109DD18CC5}" dt="2018-03-23T21:03:38.743" v="8794" actId="1076"/>
          <ac:spMkLst>
            <pc:docMk/>
            <pc:sldMk cId="134801247" sldId="344"/>
            <ac:spMk id="7" creationId="{5BE1A25D-47BF-4DC4-9F39-170C46AAF550}"/>
          </ac:spMkLst>
        </pc:spChg>
        <pc:spChg chg="add mod">
          <ac:chgData name="Marcos De Paola" userId="3a613966-8c52-4327-a943-dc93f6bc0ba9" providerId="ADAL" clId="{2E8AE785-0E86-4BF7-AF25-B2109DD18CC5}" dt="2018-03-23T21:04:40.303" v="8806" actId="1035"/>
          <ac:spMkLst>
            <pc:docMk/>
            <pc:sldMk cId="134801247" sldId="344"/>
            <ac:spMk id="8" creationId="{0EB5ED09-6A76-41C1-B2CD-8574A5694E70}"/>
          </ac:spMkLst>
        </pc:spChg>
        <pc:spChg chg="add mod">
          <ac:chgData name="Marcos De Paola" userId="3a613966-8c52-4327-a943-dc93f6bc0ba9" providerId="ADAL" clId="{2E8AE785-0E86-4BF7-AF25-B2109DD18CC5}" dt="2018-03-23T21:04:36.259" v="8802" actId="1035"/>
          <ac:spMkLst>
            <pc:docMk/>
            <pc:sldMk cId="134801247" sldId="344"/>
            <ac:spMk id="9" creationId="{25BF4523-4DB2-4385-893F-D672FC5808BB}"/>
          </ac:spMkLst>
        </pc:spChg>
        <pc:graphicFrameChg chg="mod modGraphic">
          <ac:chgData name="Marcos De Paola" userId="3a613966-8c52-4327-a943-dc93f6bc0ba9" providerId="ADAL" clId="{2E8AE785-0E86-4BF7-AF25-B2109DD18CC5}" dt="2018-03-23T20:57:28.739" v="8560" actId="6549"/>
          <ac:graphicFrameMkLst>
            <pc:docMk/>
            <pc:sldMk cId="134801247" sldId="344"/>
            <ac:graphicFrameMk id="2" creationId="{0C222872-1436-4283-B633-4E260A9CC208}"/>
          </ac:graphicFrameMkLst>
        </pc:graphicFrameChg>
      </pc:sldChg>
      <pc:sldChg chg="addSp delSp modSp add ord">
        <pc:chgData name="Marcos De Paola" userId="3a613966-8c52-4327-a943-dc93f6bc0ba9" providerId="ADAL" clId="{2E8AE785-0E86-4BF7-AF25-B2109DD18CC5}" dt="2018-03-25T19:30:58.263" v="9341" actId="6549"/>
        <pc:sldMkLst>
          <pc:docMk/>
          <pc:sldMk cId="1759937716" sldId="345"/>
        </pc:sldMkLst>
        <pc:spChg chg="mod">
          <ac:chgData name="Marcos De Paola" userId="3a613966-8c52-4327-a943-dc93f6bc0ba9" providerId="ADAL" clId="{2E8AE785-0E86-4BF7-AF25-B2109DD18CC5}" dt="2018-03-25T18:52:09.244" v="9020" actId="1076"/>
          <ac:spMkLst>
            <pc:docMk/>
            <pc:sldMk cId="1759937716" sldId="345"/>
            <ac:spMk id="4" creationId="{B487D328-41F5-461F-9841-43B0747EB820}"/>
          </ac:spMkLst>
        </pc:spChg>
        <pc:spChg chg="del mod">
          <ac:chgData name="Marcos De Paola" userId="3a613966-8c52-4327-a943-dc93f6bc0ba9" providerId="ADAL" clId="{2E8AE785-0E86-4BF7-AF25-B2109DD18CC5}" dt="2018-03-25T18:52:04.248" v="9019" actId="478"/>
          <ac:spMkLst>
            <pc:docMk/>
            <pc:sldMk cId="1759937716" sldId="345"/>
            <ac:spMk id="7" creationId="{1670626C-ED5F-4C2B-88AF-6526E354C29C}"/>
          </ac:spMkLst>
        </pc:spChg>
        <pc:spChg chg="add mod">
          <ac:chgData name="Marcos De Paola" userId="3a613966-8c52-4327-a943-dc93f6bc0ba9" providerId="ADAL" clId="{2E8AE785-0E86-4BF7-AF25-B2109DD18CC5}" dt="2018-03-25T19:30:58.263" v="9341" actId="6549"/>
          <ac:spMkLst>
            <pc:docMk/>
            <pc:sldMk cId="1759937716" sldId="345"/>
            <ac:spMk id="9" creationId="{44288FAA-ACD6-412B-AD8B-6EF4F45468B7}"/>
          </ac:spMkLst>
        </pc:spChg>
        <pc:picChg chg="add del mod">
          <ac:chgData name="Marcos De Paola" userId="3a613966-8c52-4327-a943-dc93f6bc0ba9" providerId="ADAL" clId="{2E8AE785-0E86-4BF7-AF25-B2109DD18CC5}" dt="2018-03-25T18:55:34.229" v="9029" actId="478"/>
          <ac:picMkLst>
            <pc:docMk/>
            <pc:sldMk cId="1759937716" sldId="345"/>
            <ac:picMk id="2" creationId="{87A8942E-8881-4773-BE72-1F039307D893}"/>
          </ac:picMkLst>
        </pc:picChg>
        <pc:picChg chg="add del">
          <ac:chgData name="Marcos De Paola" userId="3a613966-8c52-4327-a943-dc93f6bc0ba9" providerId="ADAL" clId="{2E8AE785-0E86-4BF7-AF25-B2109DD18CC5}" dt="2018-03-25T19:05:19.109" v="9033" actId="478"/>
          <ac:picMkLst>
            <pc:docMk/>
            <pc:sldMk cId="1759937716" sldId="345"/>
            <ac:picMk id="3" creationId="{50968284-AB0A-426D-8A65-1CBEBCD2840E}"/>
          </ac:picMkLst>
        </pc:picChg>
        <pc:picChg chg="add mod">
          <ac:chgData name="Marcos De Paola" userId="3a613966-8c52-4327-a943-dc93f6bc0ba9" providerId="ADAL" clId="{2E8AE785-0E86-4BF7-AF25-B2109DD18CC5}" dt="2018-03-25T19:29:49.708" v="9278" actId="14100"/>
          <ac:picMkLst>
            <pc:docMk/>
            <pc:sldMk cId="1759937716" sldId="345"/>
            <ac:picMk id="5" creationId="{D8709A95-9273-4688-9F0C-D3FC5AAFA731}"/>
          </ac:picMkLst>
        </pc:picChg>
        <pc:picChg chg="del mod">
          <ac:chgData name="Marcos De Paola" userId="3a613966-8c52-4327-a943-dc93f6bc0ba9" providerId="ADAL" clId="{2E8AE785-0E86-4BF7-AF25-B2109DD18CC5}" dt="2018-03-25T18:52:00.325" v="9018" actId="478"/>
          <ac:picMkLst>
            <pc:docMk/>
            <pc:sldMk cId="1759937716" sldId="345"/>
            <ac:picMk id="6" creationId="{3D5E1C5C-3BCD-472A-AE7B-12C973C26100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3T20:06:24.508" v="6251" actId="20577"/>
        <pc:sldMkLst>
          <pc:docMk/>
          <pc:sldMk cId="1877377100" sldId="346"/>
        </pc:sldMkLst>
        <pc:spChg chg="add mod">
          <ac:chgData name="Marcos De Paola" userId="3a613966-8c52-4327-a943-dc93f6bc0ba9" providerId="ADAL" clId="{2E8AE785-0E86-4BF7-AF25-B2109DD18CC5}" dt="2018-03-23T20:06:24.508" v="6251" actId="20577"/>
          <ac:spMkLst>
            <pc:docMk/>
            <pc:sldMk cId="1877377100" sldId="346"/>
            <ac:spMk id="3" creationId="{52258CE7-C843-484C-8442-66A1762A239A}"/>
          </ac:spMkLst>
        </pc:spChg>
        <pc:spChg chg="del mod">
          <ac:chgData name="Marcos De Paola" userId="3a613966-8c52-4327-a943-dc93f6bc0ba9" providerId="ADAL" clId="{2E8AE785-0E86-4BF7-AF25-B2109DD18CC5}" dt="2018-03-23T19:28:21.333" v="5269" actId="478"/>
          <ac:spMkLst>
            <pc:docMk/>
            <pc:sldMk cId="1877377100" sldId="346"/>
            <ac:spMk id="4" creationId="{3355FF1D-05EF-42FD-8D51-406E81DD024C}"/>
          </ac:spMkLst>
        </pc:spChg>
        <pc:spChg chg="add mod">
          <ac:chgData name="Marcos De Paola" userId="3a613966-8c52-4327-a943-dc93f6bc0ba9" providerId="ADAL" clId="{2E8AE785-0E86-4BF7-AF25-B2109DD18CC5}" dt="2018-03-23T19:39:29.040" v="5739" actId="14100"/>
          <ac:spMkLst>
            <pc:docMk/>
            <pc:sldMk cId="1877377100" sldId="346"/>
            <ac:spMk id="6" creationId="{75E15E93-4A36-4CA2-A7A6-C77E2D3F0A87}"/>
          </ac:spMkLst>
        </pc:spChg>
        <pc:graphicFrameChg chg="modGraphic">
          <ac:chgData name="Marcos De Paola" userId="3a613966-8c52-4327-a943-dc93f6bc0ba9" providerId="ADAL" clId="{2E8AE785-0E86-4BF7-AF25-B2109DD18CC5}" dt="2018-03-23T19:29:18.995" v="5290" actId="14734"/>
          <ac:graphicFrameMkLst>
            <pc:docMk/>
            <pc:sldMk cId="1877377100" sldId="346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1:23:50.795" v="9016" actId="6549"/>
        <pc:sldMkLst>
          <pc:docMk/>
          <pc:sldMk cId="2926255365" sldId="347"/>
        </pc:sldMkLst>
        <pc:spChg chg="mod">
          <ac:chgData name="Marcos De Paola" userId="3a613966-8c52-4327-a943-dc93f6bc0ba9" providerId="ADAL" clId="{2E8AE785-0E86-4BF7-AF25-B2109DD18CC5}" dt="2018-03-23T21:23:50.795" v="9016" actId="6549"/>
          <ac:spMkLst>
            <pc:docMk/>
            <pc:sldMk cId="2926255365" sldId="347"/>
            <ac:spMk id="3" creationId="{52258CE7-C843-484C-8442-66A1762A239A}"/>
          </ac:spMkLst>
        </pc:spChg>
        <pc:spChg chg="mod">
          <ac:chgData name="Marcos De Paola" userId="3a613966-8c52-4327-a943-dc93f6bc0ba9" providerId="ADAL" clId="{2E8AE785-0E86-4BF7-AF25-B2109DD18CC5}" dt="2018-03-23T19:45:31.278" v="5810" actId="1076"/>
          <ac:spMkLst>
            <pc:docMk/>
            <pc:sldMk cId="2926255365" sldId="347"/>
            <ac:spMk id="6" creationId="{75E15E93-4A36-4CA2-A7A6-C77E2D3F0A87}"/>
          </ac:spMkLst>
        </pc:spChg>
        <pc:graphicFrameChg chg="mod modGraphic">
          <ac:chgData name="Marcos De Paola" userId="3a613966-8c52-4327-a943-dc93f6bc0ba9" providerId="ADAL" clId="{2E8AE785-0E86-4BF7-AF25-B2109DD18CC5}" dt="2018-03-23T19:41:23.468" v="5750" actId="6549"/>
          <ac:graphicFrameMkLst>
            <pc:docMk/>
            <pc:sldMk cId="2926255365" sldId="347"/>
            <ac:graphicFrameMk id="2" creationId="{0C222872-1436-4283-B633-4E260A9CC208}"/>
          </ac:graphicFrameMkLst>
        </pc:graphicFrameChg>
      </pc:sldChg>
      <pc:sldChg chg="addSp delSp modSp add">
        <pc:chgData name="Marcos De Paola" userId="3a613966-8c52-4327-a943-dc93f6bc0ba9" providerId="ADAL" clId="{2E8AE785-0E86-4BF7-AF25-B2109DD18CC5}" dt="2018-03-23T20:12:36.566" v="6326" actId="20577"/>
        <pc:sldMkLst>
          <pc:docMk/>
          <pc:sldMk cId="3706949346" sldId="348"/>
        </pc:sldMkLst>
        <pc:spChg chg="mod">
          <ac:chgData name="Marcos De Paola" userId="3a613966-8c52-4327-a943-dc93f6bc0ba9" providerId="ADAL" clId="{2E8AE785-0E86-4BF7-AF25-B2109DD18CC5}" dt="2018-03-23T20:12:36.566" v="6326" actId="20577"/>
          <ac:spMkLst>
            <pc:docMk/>
            <pc:sldMk cId="3706949346" sldId="348"/>
            <ac:spMk id="3" creationId="{52258CE7-C843-484C-8442-66A1762A239A}"/>
          </ac:spMkLst>
        </pc:spChg>
        <pc:spChg chg="add del">
          <ac:chgData name="Marcos De Paola" userId="3a613966-8c52-4327-a943-dc93f6bc0ba9" providerId="ADAL" clId="{2E8AE785-0E86-4BF7-AF25-B2109DD18CC5}" dt="2018-03-23T20:05:23.641" v="6237" actId="20577"/>
          <ac:spMkLst>
            <pc:docMk/>
            <pc:sldMk cId="3706949346" sldId="348"/>
            <ac:spMk id="8" creationId="{A91E9420-1181-4CE7-84D1-BC1752BA8C6D}"/>
          </ac:spMkLst>
        </pc:spChg>
        <pc:graphicFrameChg chg="mod modGraphic">
          <ac:chgData name="Marcos De Paola" userId="3a613966-8c52-4327-a943-dc93f6bc0ba9" providerId="ADAL" clId="{2E8AE785-0E86-4BF7-AF25-B2109DD18CC5}" dt="2018-03-23T19:48:04.330" v="5835" actId="20577"/>
          <ac:graphicFrameMkLst>
            <pc:docMk/>
            <pc:sldMk cId="3706949346" sldId="348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0:12:31.115" v="6323" actId="20577"/>
        <pc:sldMkLst>
          <pc:docMk/>
          <pc:sldMk cId="4194721847" sldId="349"/>
        </pc:sldMkLst>
        <pc:spChg chg="mod">
          <ac:chgData name="Marcos De Paola" userId="3a613966-8c52-4327-a943-dc93f6bc0ba9" providerId="ADAL" clId="{2E8AE785-0E86-4BF7-AF25-B2109DD18CC5}" dt="2018-03-23T20:12:31.115" v="6323" actId="20577"/>
          <ac:spMkLst>
            <pc:docMk/>
            <pc:sldMk cId="4194721847" sldId="349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05:40.503" v="6241" actId="20577"/>
          <ac:graphicFrameMkLst>
            <pc:docMk/>
            <pc:sldMk cId="4194721847" sldId="349"/>
            <ac:graphicFrameMk id="2" creationId="{0C222872-1436-4283-B633-4E260A9CC208}"/>
          </ac:graphicFrameMkLst>
        </pc:graphicFrameChg>
      </pc:sldChg>
      <pc:sldChg chg="addSp delSp modSp add">
        <pc:chgData name="Marcos De Paola" userId="3a613966-8c52-4327-a943-dc93f6bc0ba9" providerId="ADAL" clId="{2E8AE785-0E86-4BF7-AF25-B2109DD18CC5}" dt="2018-03-23T21:08:04.629" v="8836" actId="20577"/>
        <pc:sldMkLst>
          <pc:docMk/>
          <pc:sldMk cId="1907699019" sldId="350"/>
        </pc:sldMkLst>
        <pc:spChg chg="mod">
          <ac:chgData name="Marcos De Paola" userId="3a613966-8c52-4327-a943-dc93f6bc0ba9" providerId="ADAL" clId="{2E8AE785-0E86-4BF7-AF25-B2109DD18CC5}" dt="2018-03-23T21:08:04.629" v="8836" actId="20577"/>
          <ac:spMkLst>
            <pc:docMk/>
            <pc:sldMk cId="1907699019" sldId="350"/>
            <ac:spMk id="3" creationId="{52258CE7-C843-484C-8442-66A1762A239A}"/>
          </ac:spMkLst>
        </pc:spChg>
        <pc:spChg chg="add del">
          <ac:chgData name="Marcos De Paola" userId="3a613966-8c52-4327-a943-dc93f6bc0ba9" providerId="ADAL" clId="{2E8AE785-0E86-4BF7-AF25-B2109DD18CC5}" dt="2018-03-23T20:08:31.851" v="6300" actId="20577"/>
          <ac:spMkLst>
            <pc:docMk/>
            <pc:sldMk cId="1907699019" sldId="350"/>
            <ac:spMk id="4" creationId="{361CC309-BC6D-449C-8B63-881CA4F0C08B}"/>
          </ac:spMkLst>
        </pc:spChg>
        <pc:graphicFrameChg chg="mod modGraphic">
          <ac:chgData name="Marcos De Paola" userId="3a613966-8c52-4327-a943-dc93f6bc0ba9" providerId="ADAL" clId="{2E8AE785-0E86-4BF7-AF25-B2109DD18CC5}" dt="2018-03-23T20:07:17.213" v="6262" actId="20577"/>
          <ac:graphicFrameMkLst>
            <pc:docMk/>
            <pc:sldMk cId="1907699019" sldId="350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0:12:24.700" v="6320" actId="20577"/>
        <pc:sldMkLst>
          <pc:docMk/>
          <pc:sldMk cId="1754425973" sldId="351"/>
        </pc:sldMkLst>
        <pc:spChg chg="mod">
          <ac:chgData name="Marcos De Paola" userId="3a613966-8c52-4327-a943-dc93f6bc0ba9" providerId="ADAL" clId="{2E8AE785-0E86-4BF7-AF25-B2109DD18CC5}" dt="2018-03-23T20:12:24.700" v="6320" actId="20577"/>
          <ac:spMkLst>
            <pc:docMk/>
            <pc:sldMk cId="1754425973" sldId="351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09:02.408" v="6304" actId="20577"/>
          <ac:graphicFrameMkLst>
            <pc:docMk/>
            <pc:sldMk cId="1754425973" sldId="351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0:20:53.994" v="6593" actId="20577"/>
        <pc:sldMkLst>
          <pc:docMk/>
          <pc:sldMk cId="3551726060" sldId="352"/>
        </pc:sldMkLst>
        <pc:spChg chg="mod">
          <ac:chgData name="Marcos De Paola" userId="3a613966-8c52-4327-a943-dc93f6bc0ba9" providerId="ADAL" clId="{2E8AE785-0E86-4BF7-AF25-B2109DD18CC5}" dt="2018-03-23T20:20:53.994" v="6593" actId="20577"/>
          <ac:spMkLst>
            <pc:docMk/>
            <pc:sldMk cId="3551726060" sldId="352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11:29.212" v="6314" actId="20577"/>
          <ac:graphicFrameMkLst>
            <pc:docMk/>
            <pc:sldMk cId="3551726060" sldId="352"/>
            <ac:graphicFrameMk id="2" creationId="{0C222872-1436-4283-B633-4E260A9CC208}"/>
          </ac:graphicFrameMkLst>
        </pc:graphicFrameChg>
      </pc:sldChg>
      <pc:sldChg chg="addSp delSp modSp add">
        <pc:chgData name="Marcos De Paola" userId="3a613966-8c52-4327-a943-dc93f6bc0ba9" providerId="ADAL" clId="{2E8AE785-0E86-4BF7-AF25-B2109DD18CC5}" dt="2018-03-23T20:23:00.435" v="6615" actId="6549"/>
        <pc:sldMkLst>
          <pc:docMk/>
          <pc:sldMk cId="2232142583" sldId="353"/>
        </pc:sldMkLst>
        <pc:spChg chg="mod">
          <ac:chgData name="Marcos De Paola" userId="3a613966-8c52-4327-a943-dc93f6bc0ba9" providerId="ADAL" clId="{2E8AE785-0E86-4BF7-AF25-B2109DD18CC5}" dt="2018-03-23T20:22:29.408" v="6613" actId="20577"/>
          <ac:spMkLst>
            <pc:docMk/>
            <pc:sldMk cId="2232142583" sldId="353"/>
            <ac:spMk id="3" creationId="{52258CE7-C843-484C-8442-66A1762A239A}"/>
          </ac:spMkLst>
        </pc:spChg>
        <pc:spChg chg="add del">
          <ac:chgData name="Marcos De Paola" userId="3a613966-8c52-4327-a943-dc93f6bc0ba9" providerId="ADAL" clId="{2E8AE785-0E86-4BF7-AF25-B2109DD18CC5}" dt="2018-03-23T20:23:00.435" v="6615" actId="6549"/>
          <ac:spMkLst>
            <pc:docMk/>
            <pc:sldMk cId="2232142583" sldId="353"/>
            <ac:spMk id="4" creationId="{E2385E6D-A0CD-40F6-BA8F-47184867D561}"/>
          </ac:spMkLst>
        </pc:spChg>
        <pc:graphicFrameChg chg="mod modGraphic">
          <ac:chgData name="Marcos De Paola" userId="3a613966-8c52-4327-a943-dc93f6bc0ba9" providerId="ADAL" clId="{2E8AE785-0E86-4BF7-AF25-B2109DD18CC5}" dt="2018-03-23T20:21:30.177" v="6601" actId="6549"/>
          <ac:graphicFrameMkLst>
            <pc:docMk/>
            <pc:sldMk cId="2232142583" sldId="353"/>
            <ac:graphicFrameMk id="2" creationId="{0C222872-1436-4283-B633-4E260A9CC208}"/>
          </ac:graphicFrameMkLst>
        </pc:graphicFrameChg>
      </pc:sldChg>
      <pc:sldChg chg="addSp delSp modSp add">
        <pc:chgData name="Marcos De Paola" userId="3a613966-8c52-4327-a943-dc93f6bc0ba9" providerId="ADAL" clId="{2E8AE785-0E86-4BF7-AF25-B2109DD18CC5}" dt="2018-03-23T21:09:15.670" v="8845" actId="6549"/>
        <pc:sldMkLst>
          <pc:docMk/>
          <pc:sldMk cId="220457554" sldId="354"/>
        </pc:sldMkLst>
        <pc:spChg chg="mod">
          <ac:chgData name="Marcos De Paola" userId="3a613966-8c52-4327-a943-dc93f6bc0ba9" providerId="ADAL" clId="{2E8AE785-0E86-4BF7-AF25-B2109DD18CC5}" dt="2018-03-23T21:09:15.670" v="8845" actId="6549"/>
          <ac:spMkLst>
            <pc:docMk/>
            <pc:sldMk cId="220457554" sldId="354"/>
            <ac:spMk id="3" creationId="{52258CE7-C843-484C-8442-66A1762A239A}"/>
          </ac:spMkLst>
        </pc:spChg>
        <pc:spChg chg="add del">
          <ac:chgData name="Marcos De Paola" userId="3a613966-8c52-4327-a943-dc93f6bc0ba9" providerId="ADAL" clId="{2E8AE785-0E86-4BF7-AF25-B2109DD18CC5}" dt="2018-03-23T20:24:51.050" v="6625" actId="6549"/>
          <ac:spMkLst>
            <pc:docMk/>
            <pc:sldMk cId="220457554" sldId="354"/>
            <ac:spMk id="4" creationId="{0075F1E2-8B36-4F4B-A333-3D533F296110}"/>
          </ac:spMkLst>
        </pc:spChg>
        <pc:graphicFrameChg chg="mod modGraphic">
          <ac:chgData name="Marcos De Paola" userId="3a613966-8c52-4327-a943-dc93f6bc0ba9" providerId="ADAL" clId="{2E8AE785-0E86-4BF7-AF25-B2109DD18CC5}" dt="2018-03-23T20:23:21.342" v="6619" actId="6549"/>
          <ac:graphicFrameMkLst>
            <pc:docMk/>
            <pc:sldMk cId="220457554" sldId="354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0:36:56.062" v="7216" actId="6549"/>
        <pc:sldMkLst>
          <pc:docMk/>
          <pc:sldMk cId="864006331" sldId="355"/>
        </pc:sldMkLst>
        <pc:spChg chg="mod">
          <ac:chgData name="Marcos De Paola" userId="3a613966-8c52-4327-a943-dc93f6bc0ba9" providerId="ADAL" clId="{2E8AE785-0E86-4BF7-AF25-B2109DD18CC5}" dt="2018-03-23T20:36:56.062" v="7216" actId="6549"/>
          <ac:spMkLst>
            <pc:docMk/>
            <pc:sldMk cId="864006331" sldId="355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25:10.094" v="6630" actId="6549"/>
          <ac:graphicFrameMkLst>
            <pc:docMk/>
            <pc:sldMk cId="864006331" sldId="355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0:37:03.095" v="7217" actId="6549"/>
        <pc:sldMkLst>
          <pc:docMk/>
          <pc:sldMk cId="213861935" sldId="356"/>
        </pc:sldMkLst>
        <pc:spChg chg="mod">
          <ac:chgData name="Marcos De Paola" userId="3a613966-8c52-4327-a943-dc93f6bc0ba9" providerId="ADAL" clId="{2E8AE785-0E86-4BF7-AF25-B2109DD18CC5}" dt="2018-03-23T20:37:03.095" v="7217" actId="6549"/>
          <ac:spMkLst>
            <pc:docMk/>
            <pc:sldMk cId="213861935" sldId="356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30:46.610" v="6969" actId="6549"/>
          <ac:graphicFrameMkLst>
            <pc:docMk/>
            <pc:sldMk cId="213861935" sldId="356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0:53:46.840" v="8335" actId="6549"/>
        <pc:sldMkLst>
          <pc:docMk/>
          <pc:sldMk cId="272262212" sldId="357"/>
        </pc:sldMkLst>
        <pc:spChg chg="mod">
          <ac:chgData name="Marcos De Paola" userId="3a613966-8c52-4327-a943-dc93f6bc0ba9" providerId="ADAL" clId="{2E8AE785-0E86-4BF7-AF25-B2109DD18CC5}" dt="2018-03-23T20:53:46.840" v="8335" actId="6549"/>
          <ac:spMkLst>
            <pc:docMk/>
            <pc:sldMk cId="272262212" sldId="357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40:08.877" v="7229" actId="20577"/>
          <ac:graphicFrameMkLst>
            <pc:docMk/>
            <pc:sldMk cId="272262212" sldId="357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1:01:13.743" v="8780" actId="20577"/>
        <pc:sldMkLst>
          <pc:docMk/>
          <pc:sldMk cId="1828601549" sldId="358"/>
        </pc:sldMkLst>
        <pc:spChg chg="mod">
          <ac:chgData name="Marcos De Paola" userId="3a613966-8c52-4327-a943-dc93f6bc0ba9" providerId="ADAL" clId="{2E8AE785-0E86-4BF7-AF25-B2109DD18CC5}" dt="2018-03-23T21:01:13.743" v="8780" actId="20577"/>
          <ac:spMkLst>
            <pc:docMk/>
            <pc:sldMk cId="1828601549" sldId="358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54:44.064" v="8354" actId="20577"/>
          <ac:graphicFrameMkLst>
            <pc:docMk/>
            <pc:sldMk cId="1828601549" sldId="358"/>
            <ac:graphicFrameMk id="2" creationId="{0C222872-1436-4283-B633-4E260A9CC208}"/>
          </ac:graphicFrameMkLst>
        </pc:graphicFrameChg>
      </pc:sldChg>
      <pc:sldChg chg="modSp add">
        <pc:chgData name="Marcos De Paola" userId="3a613966-8c52-4327-a943-dc93f6bc0ba9" providerId="ADAL" clId="{2E8AE785-0E86-4BF7-AF25-B2109DD18CC5}" dt="2018-03-23T21:23:15.239" v="9011" actId="20577"/>
        <pc:sldMkLst>
          <pc:docMk/>
          <pc:sldMk cId="2178673575" sldId="359"/>
        </pc:sldMkLst>
        <pc:spChg chg="mod">
          <ac:chgData name="Marcos De Paola" userId="3a613966-8c52-4327-a943-dc93f6bc0ba9" providerId="ADAL" clId="{2E8AE785-0E86-4BF7-AF25-B2109DD18CC5}" dt="2018-03-23T21:23:15.239" v="9011" actId="20577"/>
          <ac:spMkLst>
            <pc:docMk/>
            <pc:sldMk cId="2178673575" sldId="359"/>
            <ac:spMk id="3" creationId="{52258CE7-C843-484C-8442-66A1762A239A}"/>
          </ac:spMkLst>
        </pc:spChg>
        <pc:graphicFrameChg chg="mod modGraphic">
          <ac:chgData name="Marcos De Paola" userId="3a613966-8c52-4327-a943-dc93f6bc0ba9" providerId="ADAL" clId="{2E8AE785-0E86-4BF7-AF25-B2109DD18CC5}" dt="2018-03-23T20:57:46.933" v="8561" actId="20577"/>
          <ac:graphicFrameMkLst>
            <pc:docMk/>
            <pc:sldMk cId="2178673575" sldId="359"/>
            <ac:graphicFrameMk id="2" creationId="{0C222872-1436-4283-B633-4E260A9CC208}"/>
          </ac:graphicFrameMkLst>
        </pc:graphicFrameChg>
      </pc:sldChg>
      <pc:sldChg chg="addSp delSp add">
        <pc:chgData name="Marcos De Paola" userId="3a613966-8c52-4327-a943-dc93f6bc0ba9" providerId="ADAL" clId="{2E8AE785-0E86-4BF7-AF25-B2109DD18CC5}" dt="2018-03-25T19:11:06.279" v="9057" actId="478"/>
        <pc:sldMkLst>
          <pc:docMk/>
          <pc:sldMk cId="2580493786" sldId="360"/>
        </pc:sldMkLst>
        <pc:picChg chg="add del">
          <ac:chgData name="Marcos De Paola" userId="3a613966-8c52-4327-a943-dc93f6bc0ba9" providerId="ADAL" clId="{2E8AE785-0E86-4BF7-AF25-B2109DD18CC5}" dt="2018-03-25T19:11:06.279" v="9057" actId="478"/>
          <ac:picMkLst>
            <pc:docMk/>
            <pc:sldMk cId="2580493786" sldId="360"/>
            <ac:picMk id="2" creationId="{BA427378-48C2-4DED-B4B2-48C1C22121B8}"/>
          </ac:picMkLst>
        </pc:picChg>
      </pc:sldChg>
      <pc:sldChg chg="add del">
        <pc:chgData name="Marcos De Paola" userId="3a613966-8c52-4327-a943-dc93f6bc0ba9" providerId="ADAL" clId="{2E8AE785-0E86-4BF7-AF25-B2109DD18CC5}" dt="2018-03-25T18:52:18.147" v="9024" actId="1076"/>
        <pc:sldMkLst>
          <pc:docMk/>
          <pc:sldMk cId="488916591" sldId="361"/>
        </pc:sldMkLst>
      </pc:sldChg>
      <pc:sldChg chg="add del">
        <pc:chgData name="Marcos De Paola" userId="3a613966-8c52-4327-a943-dc93f6bc0ba9" providerId="ADAL" clId="{2E8AE785-0E86-4BF7-AF25-B2109DD18CC5}" dt="2018-03-25T18:52:14.935" v="9022" actId="2696"/>
        <pc:sldMkLst>
          <pc:docMk/>
          <pc:sldMk cId="618724424" sldId="361"/>
        </pc:sldMkLst>
      </pc:sldChg>
      <pc:sldChg chg="addSp delSp modSp add">
        <pc:chgData name="Marcos De Paola" userId="3a613966-8c52-4327-a943-dc93f6bc0ba9" providerId="ADAL" clId="{2E8AE785-0E86-4BF7-AF25-B2109DD18CC5}" dt="2018-03-25T19:29:22.265" v="9274" actId="14100"/>
        <pc:sldMkLst>
          <pc:docMk/>
          <pc:sldMk cId="1372128785" sldId="361"/>
        </pc:sldMkLst>
        <pc:spChg chg="add mod">
          <ac:chgData name="Marcos De Paola" userId="3a613966-8c52-4327-a943-dc93f6bc0ba9" providerId="ADAL" clId="{2E8AE785-0E86-4BF7-AF25-B2109DD18CC5}" dt="2018-03-25T19:29:22.265" v="9274" actId="14100"/>
          <ac:spMkLst>
            <pc:docMk/>
            <pc:sldMk cId="1372128785" sldId="361"/>
            <ac:spMk id="9" creationId="{B2260D9B-A6ED-4D72-A8C1-FBFDA87205DF}"/>
          </ac:spMkLst>
        </pc:spChg>
        <pc:picChg chg="del">
          <ac:chgData name="Marcos De Paola" userId="3a613966-8c52-4327-a943-dc93f6bc0ba9" providerId="ADAL" clId="{2E8AE785-0E86-4BF7-AF25-B2109DD18CC5}" dt="2018-03-25T18:53:06.703" v="9028" actId="478"/>
          <ac:picMkLst>
            <pc:docMk/>
            <pc:sldMk cId="1372128785" sldId="361"/>
            <ac:picMk id="2" creationId="{87A8942E-8881-4773-BE72-1F039307D893}"/>
          </ac:picMkLst>
        </pc:picChg>
        <pc:picChg chg="add del mod">
          <ac:chgData name="Marcos De Paola" userId="3a613966-8c52-4327-a943-dc93f6bc0ba9" providerId="ADAL" clId="{2E8AE785-0E86-4BF7-AF25-B2109DD18CC5}" dt="2018-03-25T19:26:07.440" v="9133" actId="478"/>
          <ac:picMkLst>
            <pc:docMk/>
            <pc:sldMk cId="1372128785" sldId="361"/>
            <ac:picMk id="3" creationId="{9AC8A94B-FD55-429E-A0C1-C3ECD5DD1D95}"/>
          </ac:picMkLst>
        </pc:picChg>
        <pc:picChg chg="add del">
          <ac:chgData name="Marcos De Paola" userId="3a613966-8c52-4327-a943-dc93f6bc0ba9" providerId="ADAL" clId="{2E8AE785-0E86-4BF7-AF25-B2109DD18CC5}" dt="2018-03-25T19:25:53.046" v="9131" actId="14100"/>
          <ac:picMkLst>
            <pc:docMk/>
            <pc:sldMk cId="1372128785" sldId="361"/>
            <ac:picMk id="5" creationId="{AC8DB1A4-7A02-4390-B923-EA809E8092F0}"/>
          </ac:picMkLst>
        </pc:picChg>
        <pc:picChg chg="add mod modCrop">
          <ac:chgData name="Marcos De Paola" userId="3a613966-8c52-4327-a943-dc93f6bc0ba9" providerId="ADAL" clId="{2E8AE785-0E86-4BF7-AF25-B2109DD18CC5}" dt="2018-03-25T19:28:59.259" v="9240" actId="1076"/>
          <ac:picMkLst>
            <pc:docMk/>
            <pc:sldMk cId="1372128785" sldId="361"/>
            <ac:picMk id="6" creationId="{8D70EF3C-A9B5-443B-9BE6-674A30027B21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28:35.495" v="9238" actId="14100"/>
        <pc:sldMkLst>
          <pc:docMk/>
          <pc:sldMk cId="2461459409" sldId="362"/>
        </pc:sldMkLst>
        <pc:spChg chg="add mod">
          <ac:chgData name="Marcos De Paola" userId="3a613966-8c52-4327-a943-dc93f6bc0ba9" providerId="ADAL" clId="{2E8AE785-0E86-4BF7-AF25-B2109DD18CC5}" dt="2018-03-25T19:28:35.495" v="9238" actId="14100"/>
          <ac:spMkLst>
            <pc:docMk/>
            <pc:sldMk cId="2461459409" sldId="362"/>
            <ac:spMk id="7" creationId="{E5EB25D9-956A-46E1-B90E-E89028CC6482}"/>
          </ac:spMkLst>
        </pc:spChg>
        <pc:spChg chg="add mod">
          <ac:chgData name="Marcos De Paola" userId="3a613966-8c52-4327-a943-dc93f6bc0ba9" providerId="ADAL" clId="{2E8AE785-0E86-4BF7-AF25-B2109DD18CC5}" dt="2018-03-25T19:27:52.559" v="9233" actId="1076"/>
          <ac:spMkLst>
            <pc:docMk/>
            <pc:sldMk cId="2461459409" sldId="362"/>
            <ac:spMk id="9" creationId="{9CF4EC99-A39B-41CB-840D-2627A25B6F6C}"/>
          </ac:spMkLst>
        </pc:spChg>
        <pc:picChg chg="add del">
          <ac:chgData name="Marcos De Paola" userId="3a613966-8c52-4327-a943-dc93f6bc0ba9" providerId="ADAL" clId="{2E8AE785-0E86-4BF7-AF25-B2109DD18CC5}" dt="2018-03-25T19:07:10.418" v="9039" actId="478"/>
          <ac:picMkLst>
            <pc:docMk/>
            <pc:sldMk cId="2461459409" sldId="362"/>
            <ac:picMk id="2" creationId="{64BCE619-A13C-4091-87D5-9D38C8817C12}"/>
          </ac:picMkLst>
        </pc:picChg>
        <pc:picChg chg="del">
          <ac:chgData name="Marcos De Paola" userId="3a613966-8c52-4327-a943-dc93f6bc0ba9" providerId="ADAL" clId="{2E8AE785-0E86-4BF7-AF25-B2109DD18CC5}" dt="2018-03-25T19:06:51.323" v="9037" actId="478"/>
          <ac:picMkLst>
            <pc:docMk/>
            <pc:sldMk cId="2461459409" sldId="362"/>
            <ac:picMk id="3" creationId="{9AC8A94B-FD55-429E-A0C1-C3ECD5DD1D95}"/>
          </ac:picMkLst>
        </pc:picChg>
        <pc:picChg chg="add del mod modCrop">
          <ac:chgData name="Marcos De Paola" userId="3a613966-8c52-4327-a943-dc93f6bc0ba9" providerId="ADAL" clId="{2E8AE785-0E86-4BF7-AF25-B2109DD18CC5}" dt="2018-03-25T19:08:08.986" v="9049" actId="478"/>
          <ac:picMkLst>
            <pc:docMk/>
            <pc:sldMk cId="2461459409" sldId="362"/>
            <ac:picMk id="5" creationId="{C0EDD2A3-C338-4CBA-9AA0-52F9348F7B12}"/>
          </ac:picMkLst>
        </pc:picChg>
        <pc:picChg chg="add mod modCrop">
          <ac:chgData name="Marcos De Paola" userId="3a613966-8c52-4327-a943-dc93f6bc0ba9" providerId="ADAL" clId="{2E8AE785-0E86-4BF7-AF25-B2109DD18CC5}" dt="2018-03-25T19:27:05.073" v="9172" actId="1038"/>
          <ac:picMkLst>
            <pc:docMk/>
            <pc:sldMk cId="2461459409" sldId="362"/>
            <ac:picMk id="6" creationId="{70DF8175-A729-49F4-B9B2-7CD9C0FD14B0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33:37.255" v="9417" actId="1035"/>
        <pc:sldMkLst>
          <pc:docMk/>
          <pc:sldMk cId="2222302674" sldId="363"/>
        </pc:sldMkLst>
        <pc:spChg chg="add mod">
          <ac:chgData name="Marcos De Paola" userId="3a613966-8c52-4327-a943-dc93f6bc0ba9" providerId="ADAL" clId="{2E8AE785-0E86-4BF7-AF25-B2109DD18CC5}" dt="2018-03-25T19:33:37.255" v="9417" actId="1035"/>
          <ac:spMkLst>
            <pc:docMk/>
            <pc:sldMk cId="2222302674" sldId="363"/>
            <ac:spMk id="9" creationId="{CFDA3EEC-E353-4AA8-A6F0-3435273CC9F7}"/>
          </ac:spMkLst>
        </pc:spChg>
        <pc:picChg chg="add mod">
          <ac:chgData name="Marcos De Paola" userId="3a613966-8c52-4327-a943-dc93f6bc0ba9" providerId="ADAL" clId="{2E8AE785-0E86-4BF7-AF25-B2109DD18CC5}" dt="2018-03-25T19:31:22.306" v="9344" actId="1076"/>
          <ac:picMkLst>
            <pc:docMk/>
            <pc:sldMk cId="2222302674" sldId="363"/>
            <ac:picMk id="2" creationId="{EAAE96A5-70D6-422A-B6F0-3CFE6E6AE04E}"/>
          </ac:picMkLst>
        </pc:picChg>
        <pc:picChg chg="add mod modCrop">
          <ac:chgData name="Marcos De Paola" userId="3a613966-8c52-4327-a943-dc93f6bc0ba9" providerId="ADAL" clId="{2E8AE785-0E86-4BF7-AF25-B2109DD18CC5}" dt="2018-03-25T19:31:26.599" v="9346" actId="1076"/>
          <ac:picMkLst>
            <pc:docMk/>
            <pc:sldMk cId="2222302674" sldId="363"/>
            <ac:picMk id="3" creationId="{C1F78DC7-0526-4B3C-A7B9-B9991FF38A64}"/>
          </ac:picMkLst>
        </pc:picChg>
        <pc:picChg chg="add del mod modCrop">
          <ac:chgData name="Marcos De Paola" userId="3a613966-8c52-4327-a943-dc93f6bc0ba9" providerId="ADAL" clId="{2E8AE785-0E86-4BF7-AF25-B2109DD18CC5}" dt="2018-03-25T19:16:59.171" v="9082" actId="478"/>
          <ac:picMkLst>
            <pc:docMk/>
            <pc:sldMk cId="2222302674" sldId="363"/>
            <ac:picMk id="5" creationId="{ABE9B87E-F695-4DF3-A24F-B57E10841886}"/>
          </ac:picMkLst>
        </pc:picChg>
        <pc:picChg chg="del">
          <ac:chgData name="Marcos De Paola" userId="3a613966-8c52-4327-a943-dc93f6bc0ba9" providerId="ADAL" clId="{2E8AE785-0E86-4BF7-AF25-B2109DD18CC5}" dt="2018-03-25T19:11:19.179" v="9059" actId="478"/>
          <ac:picMkLst>
            <pc:docMk/>
            <pc:sldMk cId="2222302674" sldId="363"/>
            <ac:picMk id="6" creationId="{70DF8175-A729-49F4-B9B2-7CD9C0FD14B0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34:28.852" v="9478" actId="20577"/>
        <pc:sldMkLst>
          <pc:docMk/>
          <pc:sldMk cId="1694633272" sldId="364"/>
        </pc:sldMkLst>
        <pc:spChg chg="add mod">
          <ac:chgData name="Marcos De Paola" userId="3a613966-8c52-4327-a943-dc93f6bc0ba9" providerId="ADAL" clId="{2E8AE785-0E86-4BF7-AF25-B2109DD18CC5}" dt="2018-03-25T19:34:28.852" v="9478" actId="20577"/>
          <ac:spMkLst>
            <pc:docMk/>
            <pc:sldMk cId="1694633272" sldId="364"/>
            <ac:spMk id="7" creationId="{B6F36822-DCED-4D12-9C35-F9116E33FA9E}"/>
          </ac:spMkLst>
        </pc:spChg>
        <pc:picChg chg="del">
          <ac:chgData name="Marcos De Paola" userId="3a613966-8c52-4327-a943-dc93f6bc0ba9" providerId="ADAL" clId="{2E8AE785-0E86-4BF7-AF25-B2109DD18CC5}" dt="2018-03-25T19:16:47.393" v="9080" actId="478"/>
          <ac:picMkLst>
            <pc:docMk/>
            <pc:sldMk cId="1694633272" sldId="364"/>
            <ac:picMk id="2" creationId="{EAAE96A5-70D6-422A-B6F0-3CFE6E6AE04E}"/>
          </ac:picMkLst>
        </pc:picChg>
        <pc:picChg chg="del">
          <ac:chgData name="Marcos De Paola" userId="3a613966-8c52-4327-a943-dc93f6bc0ba9" providerId="ADAL" clId="{2E8AE785-0E86-4BF7-AF25-B2109DD18CC5}" dt="2018-03-25T19:16:46.734" v="9079" actId="478"/>
          <ac:picMkLst>
            <pc:docMk/>
            <pc:sldMk cId="1694633272" sldId="364"/>
            <ac:picMk id="3" creationId="{C1F78DC7-0526-4B3C-A7B9-B9991FF38A64}"/>
          </ac:picMkLst>
        </pc:picChg>
        <pc:picChg chg="mod">
          <ac:chgData name="Marcos De Paola" userId="3a613966-8c52-4327-a943-dc93f6bc0ba9" providerId="ADAL" clId="{2E8AE785-0E86-4BF7-AF25-B2109DD18CC5}" dt="2018-03-25T19:16:52.442" v="9081" actId="1076"/>
          <ac:picMkLst>
            <pc:docMk/>
            <pc:sldMk cId="1694633272" sldId="364"/>
            <ac:picMk id="5" creationId="{ABE9B87E-F695-4DF3-A24F-B57E10841886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35:44.403" v="9582" actId="1076"/>
        <pc:sldMkLst>
          <pc:docMk/>
          <pc:sldMk cId="3702031760" sldId="365"/>
        </pc:sldMkLst>
        <pc:spChg chg="add mod">
          <ac:chgData name="Marcos De Paola" userId="3a613966-8c52-4327-a943-dc93f6bc0ba9" providerId="ADAL" clId="{2E8AE785-0E86-4BF7-AF25-B2109DD18CC5}" dt="2018-03-25T19:34:54.771" v="9521" actId="20577"/>
          <ac:spMkLst>
            <pc:docMk/>
            <pc:sldMk cId="3702031760" sldId="365"/>
            <ac:spMk id="9" creationId="{5B2C8244-7B99-4277-A422-2D305EAF84A5}"/>
          </ac:spMkLst>
        </pc:spChg>
        <pc:spChg chg="add mod">
          <ac:chgData name="Marcos De Paola" userId="3a613966-8c52-4327-a943-dc93f6bc0ba9" providerId="ADAL" clId="{2E8AE785-0E86-4BF7-AF25-B2109DD18CC5}" dt="2018-03-25T19:35:44.403" v="9582" actId="1076"/>
          <ac:spMkLst>
            <pc:docMk/>
            <pc:sldMk cId="3702031760" sldId="365"/>
            <ac:spMk id="10" creationId="{C572BB5D-DA56-4866-8FE3-67304F0D791B}"/>
          </ac:spMkLst>
        </pc:spChg>
        <pc:picChg chg="add del mod">
          <ac:chgData name="Marcos De Paola" userId="3a613966-8c52-4327-a943-dc93f6bc0ba9" providerId="ADAL" clId="{2E8AE785-0E86-4BF7-AF25-B2109DD18CC5}" dt="2018-03-25T19:18:53.098" v="9092" actId="478"/>
          <ac:picMkLst>
            <pc:docMk/>
            <pc:sldMk cId="3702031760" sldId="365"/>
            <ac:picMk id="2" creationId="{03A1A81D-E33B-4642-ACE1-058B81F6A41C}"/>
          </ac:picMkLst>
        </pc:picChg>
        <pc:picChg chg="add mod">
          <ac:chgData name="Marcos De Paola" userId="3a613966-8c52-4327-a943-dc93f6bc0ba9" providerId="ADAL" clId="{2E8AE785-0E86-4BF7-AF25-B2109DD18CC5}" dt="2018-03-25T19:20:27.676" v="9102" actId="1076"/>
          <ac:picMkLst>
            <pc:docMk/>
            <pc:sldMk cId="3702031760" sldId="365"/>
            <ac:picMk id="3" creationId="{71CABA9C-8265-4ED0-8FF9-1943D5CD5B74}"/>
          </ac:picMkLst>
        </pc:picChg>
        <pc:picChg chg="del">
          <ac:chgData name="Marcos De Paola" userId="3a613966-8c52-4327-a943-dc93f6bc0ba9" providerId="ADAL" clId="{2E8AE785-0E86-4BF7-AF25-B2109DD18CC5}" dt="2018-03-25T19:18:23.168" v="9086" actId="478"/>
          <ac:picMkLst>
            <pc:docMk/>
            <pc:sldMk cId="3702031760" sldId="365"/>
            <ac:picMk id="5" creationId="{ABE9B87E-F695-4DF3-A24F-B57E10841886}"/>
          </ac:picMkLst>
        </pc:picChg>
        <pc:picChg chg="add mod">
          <ac:chgData name="Marcos De Paola" userId="3a613966-8c52-4327-a943-dc93f6bc0ba9" providerId="ADAL" clId="{2E8AE785-0E86-4BF7-AF25-B2109DD18CC5}" dt="2018-03-25T19:20:36.687" v="9104" actId="1076"/>
          <ac:picMkLst>
            <pc:docMk/>
            <pc:sldMk cId="3702031760" sldId="365"/>
            <ac:picMk id="6" creationId="{60FB588D-119A-407D-A479-3962373C94DC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38:36.862" v="9700" actId="1076"/>
        <pc:sldMkLst>
          <pc:docMk/>
          <pc:sldMk cId="3438049998" sldId="366"/>
        </pc:sldMkLst>
        <pc:spChg chg="add mod">
          <ac:chgData name="Marcos De Paola" userId="3a613966-8c52-4327-a943-dc93f6bc0ba9" providerId="ADAL" clId="{2E8AE785-0E86-4BF7-AF25-B2109DD18CC5}" dt="2018-03-25T19:38:36.862" v="9700" actId="1076"/>
          <ac:spMkLst>
            <pc:docMk/>
            <pc:sldMk cId="3438049998" sldId="366"/>
            <ac:spMk id="6" creationId="{4AFBA8F7-FBFD-4CCE-821A-67C16A9ADDE4}"/>
          </ac:spMkLst>
        </pc:spChg>
        <pc:picChg chg="add mod">
          <ac:chgData name="Marcos De Paola" userId="3a613966-8c52-4327-a943-dc93f6bc0ba9" providerId="ADAL" clId="{2E8AE785-0E86-4BF7-AF25-B2109DD18CC5}" dt="2018-03-25T19:38:33.500" v="9699" actId="1076"/>
          <ac:picMkLst>
            <pc:docMk/>
            <pc:sldMk cId="3438049998" sldId="366"/>
            <ac:picMk id="2" creationId="{9EFBD40B-2592-40A7-8800-A7AC346AE8F7}"/>
          </ac:picMkLst>
        </pc:picChg>
        <pc:picChg chg="del">
          <ac:chgData name="Marcos De Paola" userId="3a613966-8c52-4327-a943-dc93f6bc0ba9" providerId="ADAL" clId="{2E8AE785-0E86-4BF7-AF25-B2109DD18CC5}" dt="2018-03-25T19:18:28.688" v="9088" actId="478"/>
          <ac:picMkLst>
            <pc:docMk/>
            <pc:sldMk cId="3438049998" sldId="366"/>
            <ac:picMk id="5" creationId="{ABE9B87E-F695-4DF3-A24F-B57E10841886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37:36.511" v="9631" actId="20577"/>
        <pc:sldMkLst>
          <pc:docMk/>
          <pc:sldMk cId="268451265" sldId="367"/>
        </pc:sldMkLst>
        <pc:spChg chg="add mod">
          <ac:chgData name="Marcos De Paola" userId="3a613966-8c52-4327-a943-dc93f6bc0ba9" providerId="ADAL" clId="{2E8AE785-0E86-4BF7-AF25-B2109DD18CC5}" dt="2018-03-25T19:37:36.511" v="9631" actId="20577"/>
          <ac:spMkLst>
            <pc:docMk/>
            <pc:sldMk cId="268451265" sldId="367"/>
            <ac:spMk id="6" creationId="{122A287B-D18C-464E-8E0D-D288CE91E1BB}"/>
          </ac:spMkLst>
        </pc:spChg>
        <pc:picChg chg="del">
          <ac:chgData name="Marcos De Paola" userId="3a613966-8c52-4327-a943-dc93f6bc0ba9" providerId="ADAL" clId="{2E8AE785-0E86-4BF7-AF25-B2109DD18CC5}" dt="2018-03-25T19:22:48.944" v="9108" actId="478"/>
          <ac:picMkLst>
            <pc:docMk/>
            <pc:sldMk cId="268451265" sldId="367"/>
            <ac:picMk id="2" creationId="{9EFBD40B-2592-40A7-8800-A7AC346AE8F7}"/>
          </ac:picMkLst>
        </pc:picChg>
        <pc:picChg chg="add mod">
          <ac:chgData name="Marcos De Paola" userId="3a613966-8c52-4327-a943-dc93f6bc0ba9" providerId="ADAL" clId="{2E8AE785-0E86-4BF7-AF25-B2109DD18CC5}" dt="2018-03-25T19:37:19.154" v="9612" actId="1076"/>
          <ac:picMkLst>
            <pc:docMk/>
            <pc:sldMk cId="268451265" sldId="367"/>
            <ac:picMk id="3" creationId="{C16D5AF7-070F-467D-A6FB-BF888550BE27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38:12.070" v="9695" actId="1076"/>
        <pc:sldMkLst>
          <pc:docMk/>
          <pc:sldMk cId="4257756922" sldId="368"/>
        </pc:sldMkLst>
        <pc:spChg chg="add mod">
          <ac:chgData name="Marcos De Paola" userId="3a613966-8c52-4327-a943-dc93f6bc0ba9" providerId="ADAL" clId="{2E8AE785-0E86-4BF7-AF25-B2109DD18CC5}" dt="2018-03-25T19:38:12.070" v="9695" actId="1076"/>
          <ac:spMkLst>
            <pc:docMk/>
            <pc:sldMk cId="4257756922" sldId="368"/>
            <ac:spMk id="7" creationId="{35C652B2-FEF6-4FFC-86FB-722AFA7A73DF}"/>
          </ac:spMkLst>
        </pc:spChg>
        <pc:picChg chg="add del mod">
          <ac:chgData name="Marcos De Paola" userId="3a613966-8c52-4327-a943-dc93f6bc0ba9" providerId="ADAL" clId="{2E8AE785-0E86-4BF7-AF25-B2109DD18CC5}" dt="2018-03-25T19:23:45.639" v="9115" actId="478"/>
          <ac:picMkLst>
            <pc:docMk/>
            <pc:sldMk cId="4257756922" sldId="368"/>
            <ac:picMk id="2" creationId="{E4CB058F-7B0E-4AB1-B00C-72338948F601}"/>
          </ac:picMkLst>
        </pc:picChg>
        <pc:picChg chg="del">
          <ac:chgData name="Marcos De Paola" userId="3a613966-8c52-4327-a943-dc93f6bc0ba9" providerId="ADAL" clId="{2E8AE785-0E86-4BF7-AF25-B2109DD18CC5}" dt="2018-03-25T19:23:11.495" v="9112" actId="478"/>
          <ac:picMkLst>
            <pc:docMk/>
            <pc:sldMk cId="4257756922" sldId="368"/>
            <ac:picMk id="3" creationId="{C16D5AF7-070F-467D-A6FB-BF888550BE27}"/>
          </ac:picMkLst>
        </pc:picChg>
        <pc:picChg chg="add mod">
          <ac:chgData name="Marcos De Paola" userId="3a613966-8c52-4327-a943-dc93f6bc0ba9" providerId="ADAL" clId="{2E8AE785-0E86-4BF7-AF25-B2109DD18CC5}" dt="2018-03-25T19:24:01.560" v="9118" actId="1076"/>
          <ac:picMkLst>
            <pc:docMk/>
            <pc:sldMk cId="4257756922" sldId="368"/>
            <ac:picMk id="5" creationId="{53331EB0-ED29-41DC-8500-AD7BEF169DE3}"/>
          </ac:picMkLst>
        </pc:picChg>
      </pc:sldChg>
      <pc:sldChg chg="addSp delSp modSp add">
        <pc:chgData name="Marcos De Paola" userId="3a613966-8c52-4327-a943-dc93f6bc0ba9" providerId="ADAL" clId="{2E8AE785-0E86-4BF7-AF25-B2109DD18CC5}" dt="2018-03-25T19:38:18.912" v="9697" actId="1076"/>
        <pc:sldMkLst>
          <pc:docMk/>
          <pc:sldMk cId="2625605555" sldId="369"/>
        </pc:sldMkLst>
        <pc:spChg chg="add mod">
          <ac:chgData name="Marcos De Paola" userId="3a613966-8c52-4327-a943-dc93f6bc0ba9" providerId="ADAL" clId="{2E8AE785-0E86-4BF7-AF25-B2109DD18CC5}" dt="2018-03-25T19:38:18.912" v="9697" actId="1076"/>
          <ac:spMkLst>
            <pc:docMk/>
            <pc:sldMk cId="2625605555" sldId="369"/>
            <ac:spMk id="7" creationId="{26A40E94-15BC-4F61-9CAE-E0907AD24C38}"/>
          </ac:spMkLst>
        </pc:spChg>
        <pc:picChg chg="add del">
          <ac:chgData name="Marcos De Paola" userId="3a613966-8c52-4327-a943-dc93f6bc0ba9" providerId="ADAL" clId="{2E8AE785-0E86-4BF7-AF25-B2109DD18CC5}" dt="2018-03-25T19:24:36.809" v="9122" actId="478"/>
          <ac:picMkLst>
            <pc:docMk/>
            <pc:sldMk cId="2625605555" sldId="369"/>
            <ac:picMk id="2" creationId="{280FF81A-9F1E-4025-B987-DA3C2CA06A1E}"/>
          </ac:picMkLst>
        </pc:picChg>
        <pc:picChg chg="add mod">
          <ac:chgData name="Marcos De Paola" userId="3a613966-8c52-4327-a943-dc93f6bc0ba9" providerId="ADAL" clId="{2E8AE785-0E86-4BF7-AF25-B2109DD18CC5}" dt="2018-03-25T19:24:47.405" v="9125" actId="1076"/>
          <ac:picMkLst>
            <pc:docMk/>
            <pc:sldMk cId="2625605555" sldId="369"/>
            <ac:picMk id="3" creationId="{415DFD3B-BD2B-4D87-B6A0-B2F2EAD75429}"/>
          </ac:picMkLst>
        </pc:picChg>
        <pc:picChg chg="del">
          <ac:chgData name="Marcos De Paola" userId="3a613966-8c52-4327-a943-dc93f6bc0ba9" providerId="ADAL" clId="{2E8AE785-0E86-4BF7-AF25-B2109DD18CC5}" dt="2018-03-25T19:24:11.632" v="9120" actId="478"/>
          <ac:picMkLst>
            <pc:docMk/>
            <pc:sldMk cId="2625605555" sldId="369"/>
            <ac:picMk id="5" creationId="{53331EB0-ED29-41DC-8500-AD7BEF169DE3}"/>
          </ac:picMkLst>
        </pc:picChg>
      </pc:sldChg>
    </pc:docChg>
  </pc:docChgLst>
  <pc:docChgLst>
    <pc:chgData name="Marcos De Paola" userId="3a613966-8c52-4327-a943-dc93f6bc0ba9" providerId="ADAL" clId="{00E96203-EB86-4B91-A044-D86959794287}"/>
    <pc:docChg chg="undo custSel addSld modSld">
      <pc:chgData name="Marcos De Paola" userId="3a613966-8c52-4327-a943-dc93f6bc0ba9" providerId="ADAL" clId="{00E96203-EB86-4B91-A044-D86959794287}" dt="2018-02-23T14:07:33.421" v="442" actId="1076"/>
      <pc:docMkLst>
        <pc:docMk/>
      </pc:docMkLst>
      <pc:sldChg chg="modSp">
        <pc:chgData name="Marcos De Paola" userId="3a613966-8c52-4327-a943-dc93f6bc0ba9" providerId="ADAL" clId="{00E96203-EB86-4B91-A044-D86959794287}" dt="2018-02-23T13:56:40.631" v="186" actId="12"/>
        <pc:sldMkLst>
          <pc:docMk/>
          <pc:sldMk cId="3352741375" sldId="311"/>
        </pc:sldMkLst>
        <pc:spChg chg="mod">
          <ac:chgData name="Marcos De Paola" userId="3a613966-8c52-4327-a943-dc93f6bc0ba9" providerId="ADAL" clId="{00E96203-EB86-4B91-A044-D86959794287}" dt="2018-02-23T13:56:40.631" v="186" actId="12"/>
          <ac:spMkLst>
            <pc:docMk/>
            <pc:sldMk cId="3352741375" sldId="311"/>
            <ac:spMk id="2" creationId="{00000000-0000-0000-0000-000000000000}"/>
          </ac:spMkLst>
        </pc:spChg>
      </pc:sldChg>
      <pc:sldChg chg="addSp delSp modSp">
        <pc:chgData name="Marcos De Paola" userId="3a613966-8c52-4327-a943-dc93f6bc0ba9" providerId="ADAL" clId="{00E96203-EB86-4B91-A044-D86959794287}" dt="2018-02-23T14:03:37.474" v="354" actId="1035"/>
        <pc:sldMkLst>
          <pc:docMk/>
          <pc:sldMk cId="2455570099" sldId="336"/>
        </pc:sldMkLst>
        <pc:spChg chg="mod">
          <ac:chgData name="Marcos De Paola" userId="3a613966-8c52-4327-a943-dc93f6bc0ba9" providerId="ADAL" clId="{00E96203-EB86-4B91-A044-D86959794287}" dt="2018-02-23T13:39:31.631" v="24" actId="20577"/>
          <ac:spMkLst>
            <pc:docMk/>
            <pc:sldMk cId="2455570099" sldId="336"/>
            <ac:spMk id="4" creationId="{00000000-0000-0000-0000-000000000000}"/>
          </ac:spMkLst>
        </pc:spChg>
        <pc:spChg chg="add del">
          <ac:chgData name="Marcos De Paola" userId="3a613966-8c52-4327-a943-dc93f6bc0ba9" providerId="ADAL" clId="{00E96203-EB86-4B91-A044-D86959794287}" dt="2018-02-23T13:50:06.873" v="90" actId="1035"/>
          <ac:spMkLst>
            <pc:docMk/>
            <pc:sldMk cId="2455570099" sldId="336"/>
            <ac:spMk id="5" creationId="{F3A2174A-F7CD-46D2-AC6B-E7E536BB5198}"/>
          </ac:spMkLst>
        </pc:spChg>
        <pc:spChg chg="mod">
          <ac:chgData name="Marcos De Paola" userId="3a613966-8c52-4327-a943-dc93f6bc0ba9" providerId="ADAL" clId="{00E96203-EB86-4B91-A044-D86959794287}" dt="2018-02-23T13:58:39.760" v="218" actId="5793"/>
          <ac:spMkLst>
            <pc:docMk/>
            <pc:sldMk cId="2455570099" sldId="336"/>
            <ac:spMk id="6" creationId="{00000000-0000-0000-0000-000000000000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0" creationId="{BA4870B0-6BC6-4F65-AC49-96B299E71B26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1" creationId="{9A2077C6-7E83-47ED-8FC8-EA631A54648C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2" creationId="{74BCFFB8-D6E6-4904-9301-9835F58DE7FA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3" creationId="{4A1852B4-8EAD-44D8-8447-BE8546183601}"/>
          </ac:spMkLst>
        </pc:spChg>
        <pc:picChg chg="add mod modCrop">
          <ac:chgData name="Marcos De Paola" userId="3a613966-8c52-4327-a943-dc93f6bc0ba9" providerId="ADAL" clId="{00E96203-EB86-4B91-A044-D86959794287}" dt="2018-02-23T13:52:58.203" v="171" actId="1037"/>
          <ac:picMkLst>
            <pc:docMk/>
            <pc:sldMk cId="2455570099" sldId="336"/>
            <ac:picMk id="2" creationId="{2EA77B7D-B7CA-4271-BECD-BCDF8E1DBBBC}"/>
          </ac:picMkLst>
        </pc:picChg>
        <pc:picChg chg="add mod modCrop">
          <ac:chgData name="Marcos De Paola" userId="3a613966-8c52-4327-a943-dc93f6bc0ba9" providerId="ADAL" clId="{00E96203-EB86-4B91-A044-D86959794287}" dt="2018-02-23T13:52:58.203" v="171" actId="1037"/>
          <ac:picMkLst>
            <pc:docMk/>
            <pc:sldMk cId="2455570099" sldId="336"/>
            <ac:picMk id="3" creationId="{41FF435B-4B4D-4C28-8251-57AE93A89891}"/>
          </ac:picMkLst>
        </pc:picChg>
        <pc:picChg chg="add mod modCrop">
          <ac:chgData name="Marcos De Paola" userId="3a613966-8c52-4327-a943-dc93f6bc0ba9" providerId="ADAL" clId="{00E96203-EB86-4B91-A044-D86959794287}" dt="2018-02-23T13:52:58.203" v="171" actId="1037"/>
          <ac:picMkLst>
            <pc:docMk/>
            <pc:sldMk cId="2455570099" sldId="336"/>
            <ac:picMk id="7" creationId="{16098FE3-FB91-4C9F-81B1-9E7BE0225764}"/>
          </ac:picMkLst>
        </pc:picChg>
        <pc:picChg chg="add del mod modCrop">
          <ac:chgData name="Marcos De Paola" userId="3a613966-8c52-4327-a943-dc93f6bc0ba9" providerId="ADAL" clId="{00E96203-EB86-4B91-A044-D86959794287}" dt="2018-02-23T13:54:14.020" v="176" actId="478"/>
          <ac:picMkLst>
            <pc:docMk/>
            <pc:sldMk cId="2455570099" sldId="336"/>
            <ac:picMk id="8" creationId="{DB6F0471-98CE-43E1-8F0F-27F6234EC941}"/>
          </ac:picMkLst>
        </pc:picChg>
        <pc:picChg chg="add mod modCrop">
          <ac:chgData name="Marcos De Paola" userId="3a613966-8c52-4327-a943-dc93f6bc0ba9" providerId="ADAL" clId="{00E96203-EB86-4B91-A044-D86959794287}" dt="2018-02-23T13:54:54.494" v="183" actId="1076"/>
          <ac:picMkLst>
            <pc:docMk/>
            <pc:sldMk cId="2455570099" sldId="336"/>
            <ac:picMk id="9" creationId="{2B4040BD-0F96-4654-96B0-E932A676CDBE}"/>
          </ac:picMkLst>
        </pc:picChg>
      </pc:sldChg>
      <pc:sldChg chg="addSp delSp modSp">
        <pc:chgData name="Marcos De Paola" userId="3a613966-8c52-4327-a943-dc93f6bc0ba9" providerId="ADAL" clId="{00E96203-EB86-4B91-A044-D86959794287}" dt="2018-02-23T14:05:34.683" v="359" actId="1076"/>
        <pc:sldMkLst>
          <pc:docMk/>
          <pc:sldMk cId="2403761426" sldId="337"/>
        </pc:sldMkLst>
        <pc:spChg chg="add mod">
          <ac:chgData name="Marcos De Paola" userId="3a613966-8c52-4327-a943-dc93f6bc0ba9" providerId="ADAL" clId="{00E96203-EB86-4B91-A044-D86959794287}" dt="2018-02-23T14:04:35.296" v="357" actId="14100"/>
          <ac:spMkLst>
            <pc:docMk/>
            <pc:sldMk cId="2403761426" sldId="337"/>
            <ac:spMk id="4" creationId="{B487D328-41F5-461F-9841-43B0747EB820}"/>
          </ac:spMkLst>
        </pc:spChg>
        <pc:spChg chg="del">
          <ac:chgData name="Marcos De Paola" userId="3a613966-8c52-4327-a943-dc93f6bc0ba9" providerId="ADAL" clId="{00E96203-EB86-4B91-A044-D86959794287}" dt="2018-02-23T13:40:57.172" v="56" actId="478"/>
          <ac:spMkLst>
            <pc:docMk/>
            <pc:sldMk cId="2403761426" sldId="337"/>
            <ac:spMk id="6" creationId="{00000000-0000-0000-0000-000000000000}"/>
          </ac:spMkLst>
        </pc:spChg>
        <pc:spChg chg="add del">
          <ac:chgData name="Marcos De Paola" userId="3a613966-8c52-4327-a943-dc93f6bc0ba9" providerId="ADAL" clId="{00E96203-EB86-4B91-A044-D86959794287}" dt="2018-02-23T14:05:34.683" v="359" actId="1076"/>
          <ac:spMkLst>
            <pc:docMk/>
            <pc:sldMk cId="2403761426" sldId="337"/>
            <ac:spMk id="7" creationId="{89602FA3-89A7-4593-AA79-3048B0CDCFE0}"/>
          </ac:spMkLst>
        </pc:spChg>
        <pc:spChg chg="mod">
          <ac:chgData name="Marcos De Paola" userId="3a613966-8c52-4327-a943-dc93f6bc0ba9" providerId="ADAL" clId="{00E96203-EB86-4B91-A044-D86959794287}" dt="2018-02-23T13:40:53.812" v="55" actId="20577"/>
          <ac:spMkLst>
            <pc:docMk/>
            <pc:sldMk cId="2403761426" sldId="337"/>
            <ac:spMk id="13" creationId="{00000000-0000-0000-0000-000000000000}"/>
          </ac:spMkLst>
        </pc:spChg>
        <pc:picChg chg="add">
          <ac:chgData name="Marcos De Paola" userId="3a613966-8c52-4327-a943-dc93f6bc0ba9" providerId="ADAL" clId="{00E96203-EB86-4B91-A044-D86959794287}" dt="2018-02-23T13:41:01.790" v="57" actId="1076"/>
          <ac:picMkLst>
            <pc:docMk/>
            <pc:sldMk cId="2403761426" sldId="337"/>
            <ac:picMk id="5" creationId="{C55466CF-E534-4DD2-AD57-883E145F6888}"/>
          </ac:picMkLst>
        </pc:picChg>
      </pc:sldChg>
      <pc:sldChg chg="addSp delSp modSp add">
        <pc:chgData name="Marcos De Paola" userId="3a613966-8c52-4327-a943-dc93f6bc0ba9" providerId="ADAL" clId="{00E96203-EB86-4B91-A044-D86959794287}" dt="2018-02-23T14:07:33.421" v="442" actId="1076"/>
        <pc:sldMkLst>
          <pc:docMk/>
          <pc:sldMk cId="1471371608" sldId="340"/>
        </pc:sldMkLst>
        <pc:spChg chg="add mod">
          <ac:chgData name="Marcos De Paola" userId="3a613966-8c52-4327-a943-dc93f6bc0ba9" providerId="ADAL" clId="{00E96203-EB86-4B91-A044-D86959794287}" dt="2018-02-23T14:07:33.421" v="442" actId="1076"/>
          <ac:spMkLst>
            <pc:docMk/>
            <pc:sldMk cId="1471371608" sldId="340"/>
            <ac:spMk id="7" creationId="{1670626C-ED5F-4C2B-88AF-6526E354C29C}"/>
          </ac:spMkLst>
        </pc:spChg>
        <pc:picChg chg="del">
          <ac:chgData name="Marcos De Paola" userId="3a613966-8c52-4327-a943-dc93f6bc0ba9" providerId="ADAL" clId="{00E96203-EB86-4B91-A044-D86959794287}" dt="2018-02-23T14:05:39.485" v="361" actId="478"/>
          <ac:picMkLst>
            <pc:docMk/>
            <pc:sldMk cId="1471371608" sldId="340"/>
            <ac:picMk id="5" creationId="{C55466CF-E534-4DD2-AD57-883E145F6888}"/>
          </ac:picMkLst>
        </pc:picChg>
        <pc:picChg chg="add">
          <ac:chgData name="Marcos De Paola" userId="3a613966-8c52-4327-a943-dc93f6bc0ba9" providerId="ADAL" clId="{00E96203-EB86-4B91-A044-D86959794287}" dt="2018-02-23T14:05:50.673" v="362" actId="1076"/>
          <ac:picMkLst>
            <pc:docMk/>
            <pc:sldMk cId="1471371608" sldId="340"/>
            <ac:picMk id="6" creationId="{3D5E1C5C-3BCD-472A-AE7B-12C973C261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9769-3435-4DC7-8972-B4849B181070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2349-AC30-4496-B63B-3383054E72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7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308FF-3E32-4518-ACA3-4DB7EECC6350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6C8B-35EB-4B2E-85FC-F2CB1E11CCA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33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11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575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18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29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405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958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012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911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61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45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37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73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71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66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99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481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17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4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64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90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07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989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itulo.jpg"/>
          <p:cNvPicPr>
            <a:picLocks noChangeAspect="1"/>
          </p:cNvPicPr>
          <p:nvPr userDrawn="1"/>
        </p:nvPicPr>
        <p:blipFill>
          <a:blip r:embed="rId2" cstate="print"/>
          <a:srcRect l="8228" r="8228"/>
          <a:stretch>
            <a:fillRect/>
          </a:stretch>
        </p:blipFill>
        <p:spPr>
          <a:xfrm>
            <a:off x="-28939" y="0"/>
            <a:ext cx="12192000" cy="68407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47" y="5829717"/>
            <a:ext cx="2784309" cy="5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pPr/>
              <a:t>09/04/2018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45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00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364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5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99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03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6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9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183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61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045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752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02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2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12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25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21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59" y="503399"/>
            <a:ext cx="9289082" cy="58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pPr/>
              <a:t>09/04/2018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249" y="225210"/>
            <a:ext cx="3197881" cy="10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3B06-9C45-4119-984A-75BF8EBFA1BF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1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2" r:id="rId9"/>
    <p:sldLayoutId id="2147483656" r:id="rId10"/>
    <p:sldLayoutId id="2147483657" r:id="rId11"/>
    <p:sldLayoutId id="2147483658" r:id="rId12"/>
    <p:sldLayoutId id="2147483659" r:id="rId13"/>
    <p:sldLayoutId id="2147483673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7F4F-13BB-4404-B949-9DE187BD229B}" type="datetimeFigureOut">
              <a:rPr lang="pt-BR" smtClean="0"/>
              <a:t>09/04/2018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9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protesto.com.br/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3258" y="2402973"/>
            <a:ext cx="11075671" cy="23198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</a:rPr>
              <a:t>Doing Business 2019</a:t>
            </a:r>
          </a:p>
          <a:p>
            <a:pPr algn="ctr"/>
            <a:endParaRPr lang="en-US" sz="4000" b="1" i="1" dirty="0">
              <a:latin typeface="+mn-lt"/>
            </a:endParaRPr>
          </a:p>
          <a:p>
            <a:pPr algn="ctr"/>
            <a:r>
              <a:rPr lang="en-US" sz="4000" b="1" i="1" dirty="0">
                <a:latin typeface="+mn-lt"/>
              </a:rPr>
              <a:t>Registering Property</a:t>
            </a:r>
          </a:p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Brazil Improvements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357879" y="5802501"/>
            <a:ext cx="484663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March 29, 2018</a:t>
            </a:r>
          </a:p>
        </p:txBody>
      </p:sp>
    </p:spTree>
    <p:extLst>
      <p:ext uri="{BB962C8B-B14F-4D97-AF65-F5344CB8AC3E}">
        <p14:creationId xmlns:p14="http://schemas.microsoft.com/office/powerpoint/2010/main" val="172834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13620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Justice Certificate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Law 13.097 dated January 19, 2015, which became effective on February 19, 2017, amended the article 1, § 2 of Law 7.433 / 85 and ELIMINATED the requirement for theses certificates to sign public deeds. </a:t>
            </a:r>
          </a:p>
          <a:p>
            <a:endParaRPr lang="en-US" dirty="0"/>
          </a:p>
          <a:p>
            <a:r>
              <a:rPr lang="en-US" dirty="0"/>
              <a:t>In addition, the General Court of Justice of the State of São Paulo also waived the certificates from Civil Distributors according to the announcement NOTICE CG No. 276/2015.</a:t>
            </a:r>
          </a:p>
          <a:p>
            <a:endParaRPr lang="en-US" dirty="0"/>
          </a:p>
          <a:p>
            <a:r>
              <a:rPr lang="en-US" dirty="0"/>
              <a:t>This procedure should be excluded, since this certificate was waived by Law 13.097/2015 and also by NOTICE No. 276/2015 of Sao Paulo State General Court of Justice.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5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22562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Name Certificate – </a:t>
                      </a:r>
                      <a:r>
                        <a:rPr lang="en-US" sz="16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Nptary</a:t>
                      </a:r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obtains company information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This procedure should be excluded because it is already included on procedure 12 and it is done by the notaries when drafting public deeds. It can’t be considered as a singular procedure.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00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16380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transfer tax (ITBI)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This procedure should be excluded because it is already included on procedure 12 and it is done by the notaries when drafting public deeds.</a:t>
            </a:r>
          </a:p>
          <a:p>
            <a:endParaRPr lang="en-US" dirty="0"/>
          </a:p>
          <a:p>
            <a:r>
              <a:rPr lang="en-US" dirty="0"/>
              <a:t>It can’t be considered as a singular procedure as it is a part of the notary’s job to fill out the tax forms and to make sure that the transfer tax has been paid.</a:t>
            </a:r>
          </a:p>
          <a:p>
            <a:endParaRPr lang="en-US" dirty="0"/>
          </a:p>
          <a:p>
            <a:r>
              <a:rPr lang="en-US" dirty="0"/>
              <a:t>It can be paid on line by the notary on the internet banking (less than one day).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6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50188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Drafting of Public Deed of Purchase and Sale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Most of procedures reported on this questionnaire are part of the notary’s job.</a:t>
            </a:r>
          </a:p>
          <a:p>
            <a:endParaRPr lang="en-US" dirty="0"/>
          </a:p>
          <a:p>
            <a:r>
              <a:rPr lang="en-US"/>
              <a:t> The </a:t>
            </a:r>
            <a:r>
              <a:rPr lang="en-US" dirty="0"/>
              <a:t>public deed of Purchase and Sale can be requested on line at: www.escriturasimples.org.br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6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3633187" y="6148120"/>
            <a:ext cx="487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5466CF-E534-4DD2-AD57-883E145F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73" y="1500817"/>
            <a:ext cx="9707217" cy="4647303"/>
          </a:xfrm>
          <a:prstGeom prst="rect">
            <a:avLst/>
          </a:prstGeom>
        </p:spPr>
      </p:pic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xmlns="" id="{8022330F-46FA-4AB8-B967-117E54AEF78F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3589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45456" y="1659745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7E6129B-6C07-40F8-BCD2-F48A3A4FF544}"/>
              </a:ext>
            </a:extLst>
          </p:cNvPr>
          <p:cNvSpPr/>
          <p:nvPr/>
        </p:nvSpPr>
        <p:spPr>
          <a:xfrm>
            <a:off x="1145456" y="2429186"/>
            <a:ext cx="89512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Portal for requesting public transfer property deed online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Requesters (buyers, sellers or their agents) fill out property and parties information, select certificates to be generated and choose a notary to provide all steps of registering property.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Notary provides all the necessary documentation and procedures: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Request all certificates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Draft and Notarize the Public Deed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Provide transfer tax payments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Dispatch for transferring deed registration at the competent Real State Registry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Notary is a single point of contact for requesters</a:t>
            </a:r>
          </a:p>
        </p:txBody>
      </p:sp>
    </p:spTree>
    <p:extLst>
      <p:ext uri="{BB962C8B-B14F-4D97-AF65-F5344CB8AC3E}">
        <p14:creationId xmlns:p14="http://schemas.microsoft.com/office/powerpoint/2010/main" val="281864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709A95-9273-4688-9F0C-D3FC5AAF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10" y="1603934"/>
            <a:ext cx="9430269" cy="430941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4288FAA-ACD6-412B-AD8B-6EF4F45468B7}"/>
              </a:ext>
            </a:extLst>
          </p:cNvPr>
          <p:cNvSpPr/>
          <p:nvPr/>
        </p:nvSpPr>
        <p:spPr>
          <a:xfrm>
            <a:off x="9680679" y="3150685"/>
            <a:ext cx="2511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Public Deed Request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Fill out property data and value</a:t>
            </a:r>
          </a:p>
        </p:txBody>
      </p:sp>
    </p:spTree>
    <p:extLst>
      <p:ext uri="{BB962C8B-B14F-4D97-AF65-F5344CB8AC3E}">
        <p14:creationId xmlns:p14="http://schemas.microsoft.com/office/powerpoint/2010/main" val="2594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D70EF3C-A9B5-443B-9BE6-674A30027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8" r="4356" b="17388"/>
          <a:stretch/>
        </p:blipFill>
        <p:spPr>
          <a:xfrm>
            <a:off x="251382" y="1661548"/>
            <a:ext cx="9505361" cy="482493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2260D9B-A6ED-4D72-A8C1-FBFDA87205DF}"/>
              </a:ext>
            </a:extLst>
          </p:cNvPr>
          <p:cNvSpPr/>
          <p:nvPr/>
        </p:nvSpPr>
        <p:spPr>
          <a:xfrm>
            <a:off x="9680679" y="3150685"/>
            <a:ext cx="2511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Public Deed Request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Fill out buyer and seller</a:t>
            </a:r>
          </a:p>
        </p:txBody>
      </p:sp>
    </p:spTree>
    <p:extLst>
      <p:ext uri="{BB962C8B-B14F-4D97-AF65-F5344CB8AC3E}">
        <p14:creationId xmlns:p14="http://schemas.microsoft.com/office/powerpoint/2010/main" val="299329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0DF8175-A729-49F4-B9B2-7CD9C0FD1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8" t="963" r="5129"/>
          <a:stretch/>
        </p:blipFill>
        <p:spPr>
          <a:xfrm>
            <a:off x="265522" y="1490120"/>
            <a:ext cx="8776355" cy="536788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CF4EC99-A39B-41CB-840D-2627A25B6F6C}"/>
              </a:ext>
            </a:extLst>
          </p:cNvPr>
          <p:cNvSpPr/>
          <p:nvPr/>
        </p:nvSpPr>
        <p:spPr>
          <a:xfrm>
            <a:off x="9379022" y="3152405"/>
            <a:ext cx="2892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Public Deed Request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Select Notary’s Office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E5EB25D9-956A-46E1-B90E-E89028CC6482}"/>
              </a:ext>
            </a:extLst>
          </p:cNvPr>
          <p:cNvSpPr/>
          <p:nvPr/>
        </p:nvSpPr>
        <p:spPr>
          <a:xfrm rot="10800000">
            <a:off x="9190486" y="5514679"/>
            <a:ext cx="669951" cy="5750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61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6797546" y="1297679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D5E1C5C-3BCD-472A-AE7B-12C973C26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89" t="18905" r="489" b="6309"/>
          <a:stretch/>
        </p:blipFill>
        <p:spPr>
          <a:xfrm>
            <a:off x="946595" y="1297679"/>
            <a:ext cx="5850951" cy="521044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670626C-ED5F-4C2B-88AF-6526E354C29C}"/>
              </a:ext>
            </a:extLst>
          </p:cNvPr>
          <p:cNvSpPr/>
          <p:nvPr/>
        </p:nvSpPr>
        <p:spPr>
          <a:xfrm>
            <a:off x="7155600" y="1974055"/>
            <a:ext cx="4778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Public Deed Request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All certificates are listed and requested in just one step</a:t>
            </a:r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9383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of Registries and Disputes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Comments:</a:t>
            </a:r>
          </a:p>
          <a:p>
            <a:endParaRPr lang="en-US" dirty="0"/>
          </a:p>
          <a:p>
            <a:r>
              <a:rPr lang="en-US" dirty="0"/>
              <a:t>This procedure should be excluded because this certificate it is not required by law. </a:t>
            </a:r>
          </a:p>
          <a:p>
            <a:r>
              <a:rPr lang="en-US" dirty="0"/>
              <a:t>The buyer also can check the existence of debts </a:t>
            </a:r>
            <a:r>
              <a:rPr lang="en-US" b="1" u="sng" dirty="0"/>
              <a:t>on line, at no cost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www.protesto.com.br</a:t>
            </a:r>
            <a:endParaRPr lang="en-US" dirty="0"/>
          </a:p>
          <a:p>
            <a:r>
              <a:rPr lang="en-US" dirty="0"/>
              <a:t>If the free research results in no debts, the certificate shall not be necessary.</a:t>
            </a:r>
          </a:p>
          <a:p>
            <a:r>
              <a:rPr lang="en-US" dirty="0"/>
              <a:t>Even when the buyer prefers to request this certificate, notary will be responsible for providing it simultaneously with procedure 12 - Drafting of Public Deed of Purchase and Sale.</a:t>
            </a:r>
          </a:p>
          <a:p>
            <a:endParaRPr lang="en-US" dirty="0"/>
          </a:p>
        </p:txBody>
      </p:sp>
      <p:sp>
        <p:nvSpPr>
          <p:cNvPr id="6" name="Botão de Ação: Voltar ou Anterio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4659982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AAE96A5-70D6-422A-B6F0-3CFE6E6A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9" y="1602557"/>
            <a:ext cx="3106478" cy="52554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1F78DC7-0526-4B3C-A7B9-B9991FF38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6" t="2336" r="4988" b="3643"/>
          <a:stretch/>
        </p:blipFill>
        <p:spPr>
          <a:xfrm>
            <a:off x="6632046" y="1639791"/>
            <a:ext cx="5118897" cy="47832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FDA3EEC-E353-4AA8-A6F0-3435273CC9F7}"/>
              </a:ext>
            </a:extLst>
          </p:cNvPr>
          <p:cNvSpPr/>
          <p:nvPr/>
        </p:nvSpPr>
        <p:spPr>
          <a:xfrm>
            <a:off x="3685627" y="2910550"/>
            <a:ext cx="2892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Public Deed Request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Check out of request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Creating Requester account</a:t>
            </a:r>
          </a:p>
        </p:txBody>
      </p:sp>
    </p:spTree>
    <p:extLst>
      <p:ext uri="{BB962C8B-B14F-4D97-AF65-F5344CB8AC3E}">
        <p14:creationId xmlns:p14="http://schemas.microsoft.com/office/powerpoint/2010/main" val="286897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BE9B87E-F695-4DF3-A24F-B57E10841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" t="5208" r="2382" b="14949"/>
          <a:stretch/>
        </p:blipFill>
        <p:spPr>
          <a:xfrm>
            <a:off x="2281285" y="2130593"/>
            <a:ext cx="8031637" cy="301159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6F36822-DCED-4D12-9C35-F9116E33FA9E}"/>
              </a:ext>
            </a:extLst>
          </p:cNvPr>
          <p:cNvSpPr/>
          <p:nvPr/>
        </p:nvSpPr>
        <p:spPr>
          <a:xfrm>
            <a:off x="4895647" y="5142184"/>
            <a:ext cx="2892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Request confirmation</a:t>
            </a:r>
          </a:p>
        </p:txBody>
      </p:sp>
    </p:spTree>
    <p:extLst>
      <p:ext uri="{BB962C8B-B14F-4D97-AF65-F5344CB8AC3E}">
        <p14:creationId xmlns:p14="http://schemas.microsoft.com/office/powerpoint/2010/main" val="140351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1CABA9C-8265-4ED0-8FF9-1943D5CD5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7" y="1645216"/>
            <a:ext cx="6405902" cy="4403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0FB588D-119A-407D-A479-3962373C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815" y="1645216"/>
            <a:ext cx="5499079" cy="443100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B2C8244-7B99-4277-A422-2D305EAF84A5}"/>
              </a:ext>
            </a:extLst>
          </p:cNvPr>
          <p:cNvSpPr/>
          <p:nvPr/>
        </p:nvSpPr>
        <p:spPr>
          <a:xfrm>
            <a:off x="1843809" y="6076217"/>
            <a:ext cx="2892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E-mail to validate requester account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572BB5D-DA56-4866-8FE3-67304F0D791B}"/>
              </a:ext>
            </a:extLst>
          </p:cNvPr>
          <p:cNvSpPr/>
          <p:nvPr/>
        </p:nvSpPr>
        <p:spPr>
          <a:xfrm>
            <a:off x="7850255" y="6117150"/>
            <a:ext cx="3499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E-mail to inform request number</a:t>
            </a:r>
          </a:p>
        </p:txBody>
      </p:sp>
    </p:spTree>
    <p:extLst>
      <p:ext uri="{BB962C8B-B14F-4D97-AF65-F5344CB8AC3E}">
        <p14:creationId xmlns:p14="http://schemas.microsoft.com/office/powerpoint/2010/main" val="98475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EFBD40B-2592-40A7-8800-A7AC346A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03" y="1739518"/>
            <a:ext cx="10610793" cy="377766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AFBA8F7-FBFD-4CCE-821A-67C16A9ADDE4}"/>
              </a:ext>
            </a:extLst>
          </p:cNvPr>
          <p:cNvSpPr/>
          <p:nvPr/>
        </p:nvSpPr>
        <p:spPr>
          <a:xfrm>
            <a:off x="4688257" y="5617816"/>
            <a:ext cx="565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Requester’s follow up</a:t>
            </a:r>
          </a:p>
        </p:txBody>
      </p:sp>
    </p:spTree>
    <p:extLst>
      <p:ext uri="{BB962C8B-B14F-4D97-AF65-F5344CB8AC3E}">
        <p14:creationId xmlns:p14="http://schemas.microsoft.com/office/powerpoint/2010/main" val="254251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16D5AF7-070F-467D-A6FB-BF888550B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6" y="1629824"/>
            <a:ext cx="10546147" cy="515115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22A287B-D18C-464E-8E0D-D288CE91E1BB}"/>
              </a:ext>
            </a:extLst>
          </p:cNvPr>
          <p:cNvSpPr/>
          <p:nvPr/>
        </p:nvSpPr>
        <p:spPr>
          <a:xfrm>
            <a:off x="3557041" y="2214599"/>
            <a:ext cx="565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Notary Office follow up</a:t>
            </a:r>
          </a:p>
        </p:txBody>
      </p:sp>
    </p:spTree>
    <p:extLst>
      <p:ext uri="{BB962C8B-B14F-4D97-AF65-F5344CB8AC3E}">
        <p14:creationId xmlns:p14="http://schemas.microsoft.com/office/powerpoint/2010/main" val="300632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3331EB0-ED29-41DC-8500-AD7BEF16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" y="1555423"/>
            <a:ext cx="9426804" cy="530257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5C652B2-FEF6-4FFC-86FB-722AFA7A73DF}"/>
              </a:ext>
            </a:extLst>
          </p:cNvPr>
          <p:cNvSpPr/>
          <p:nvPr/>
        </p:nvSpPr>
        <p:spPr>
          <a:xfrm>
            <a:off x="2633214" y="2139627"/>
            <a:ext cx="565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Update of Request by Notary Office</a:t>
            </a:r>
          </a:p>
        </p:txBody>
      </p:sp>
    </p:spTree>
    <p:extLst>
      <p:ext uri="{BB962C8B-B14F-4D97-AF65-F5344CB8AC3E}">
        <p14:creationId xmlns:p14="http://schemas.microsoft.com/office/powerpoint/2010/main" val="411371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6913" y="1055518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15DFD3B-BD2B-4D87-B6A0-B2F2EAD75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09" y="1459976"/>
            <a:ext cx="9596487" cy="539802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6A40E94-15BC-4F61-9CAE-E0907AD24C38}"/>
              </a:ext>
            </a:extLst>
          </p:cNvPr>
          <p:cNvSpPr/>
          <p:nvPr/>
        </p:nvSpPr>
        <p:spPr>
          <a:xfrm>
            <a:off x="3359078" y="1640293"/>
            <a:ext cx="565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Update of Request by Notary Office</a:t>
            </a:r>
          </a:p>
        </p:txBody>
      </p:sp>
    </p:spTree>
    <p:extLst>
      <p:ext uri="{BB962C8B-B14F-4D97-AF65-F5344CB8AC3E}">
        <p14:creationId xmlns:p14="http://schemas.microsoft.com/office/powerpoint/2010/main" val="208093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13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the transfer deed (</a:t>
                      </a:r>
                      <a:r>
                        <a:rPr lang="en-US" sz="16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escritura</a:t>
                      </a:r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at the appropriate Real State Registry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This procedure is already done on line by the notaries without interaction with the parties.</a:t>
            </a:r>
          </a:p>
          <a:p>
            <a:endParaRPr lang="en-US" dirty="0"/>
          </a:p>
          <a:p>
            <a:r>
              <a:rPr lang="en-US" dirty="0"/>
              <a:t>There are some changes on Real State Registry rules according to </a:t>
            </a:r>
            <a:r>
              <a:rPr lang="en-US" dirty="0" err="1"/>
              <a:t>Provimento</a:t>
            </a:r>
            <a:r>
              <a:rPr lang="en-US" dirty="0"/>
              <a:t> 05/2018 that has reduced time to provide property registration. </a:t>
            </a:r>
          </a:p>
          <a:p>
            <a:endParaRPr lang="en-US" b="1" u="sng" dirty="0"/>
          </a:p>
          <a:p>
            <a:r>
              <a:rPr lang="en-US" b="1" u="sng" dirty="0" err="1"/>
              <a:t>Eletronic</a:t>
            </a:r>
            <a:r>
              <a:rPr lang="en-US" b="1" u="sng" dirty="0"/>
              <a:t> deeds can be sent on line to the Real State Registry by the notary and are now registered in only 10 days</a:t>
            </a:r>
            <a:r>
              <a:rPr lang="en-US" dirty="0"/>
              <a:t>.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23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44008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14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land taxation records at City Hall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This procedure should be excluded because Real State Registry is already responsible for automatically updating land taxation records without any interaction with the parties. 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67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487D328-41F5-461F-9841-43B0747EB820}"/>
              </a:ext>
            </a:extLst>
          </p:cNvPr>
          <p:cNvSpPr/>
          <p:nvPr/>
        </p:nvSpPr>
        <p:spPr>
          <a:xfrm>
            <a:off x="1145456" y="1659745"/>
            <a:ext cx="477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endParaRPr lang="pt-BR" sz="1600" u="sng" dirty="0"/>
          </a:p>
        </p:txBody>
      </p:sp>
      <p:sp>
        <p:nvSpPr>
          <p:cNvPr id="8" name="Retângulo de cantos arredondados 4">
            <a:extLst>
              <a:ext uri="{FF2B5EF4-FFF2-40B4-BE49-F238E27FC236}">
                <a16:creationId xmlns:a16="http://schemas.microsoft.com/office/drawing/2014/main" xmlns="" id="{0FE20E99-F2F8-4152-B3F3-FFD4E7EBFC8A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7E6129B-6C07-40F8-BCD2-F48A3A4FF544}"/>
              </a:ext>
            </a:extLst>
          </p:cNvPr>
          <p:cNvSpPr/>
          <p:nvPr/>
        </p:nvSpPr>
        <p:spPr>
          <a:xfrm>
            <a:off x="1145456" y="2429186"/>
            <a:ext cx="89512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It is INCLUDED in the notary’s job: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 confirm which certificates the buyer wants to request and request all of them ON LINE, AT THE SAME DAY, at no extra cost;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 review all the documents presented by the parties and to draft the deed at the same day;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 pay the transfer tax to the City Hall on internet banking;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 get buyer and seller’s signatures on the deed and to send it ON LINE to real estate registry at the same day.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There are 13.262 notary offices in 5.570 cities in Brazil.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It is INCLUDED in the real estate registry’s job: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 register the deed received on line in 10 days in order to transfer the ownership of the property from seller to buyer;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 inform the City Hall on line to update the land taxation records.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The only procedure that needs a party interaction is to go to a notary to SIGN the deed. All the others can be made on line.</a:t>
            </a:r>
          </a:p>
        </p:txBody>
      </p:sp>
    </p:spTree>
    <p:extLst>
      <p:ext uri="{BB962C8B-B14F-4D97-AF65-F5344CB8AC3E}">
        <p14:creationId xmlns:p14="http://schemas.microsoft.com/office/powerpoint/2010/main" val="36654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8912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Civil Distributor, Fiscal Executive, Bankruptcy from the City Court Office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Comments:</a:t>
            </a:r>
          </a:p>
          <a:p>
            <a:endParaRPr lang="en-US" dirty="0"/>
          </a:p>
          <a:p>
            <a:r>
              <a:rPr lang="en-US" dirty="0"/>
              <a:t>This procedure should be excluded since this certificate was waived by Law 13.097 / 2015 and also by NOTICE No. 276/2015 from General Court of Justice of the State of São Paulo.</a:t>
            </a:r>
          </a:p>
          <a:p>
            <a:endParaRPr lang="en-US" dirty="0"/>
          </a:p>
          <a:p>
            <a:r>
              <a:rPr lang="en-US" dirty="0"/>
              <a:t>Law 13.097 dated January 19, 2015, which became effective on February 19, 2017, amended the article 1, § 2 of Law 7.433/85 and ELIMINATED the requirement for these certificates. </a:t>
            </a:r>
          </a:p>
          <a:p>
            <a:endParaRPr lang="en-US" dirty="0"/>
          </a:p>
          <a:p>
            <a:r>
              <a:rPr lang="en-US" dirty="0"/>
              <a:t>Even when buyer prefers to request this certificate, notary will be responsible for providing it simultaneously with procedure 12 - Drafting of Public Deed of Purchase and Sale.  </a:t>
            </a:r>
          </a:p>
          <a:p>
            <a:r>
              <a:rPr lang="en-US" u="sng" dirty="0"/>
              <a:t>The certificate is issued on line, at no cost. Time to complete: less than a day.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25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83227" y="1325069"/>
            <a:ext cx="1049481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Law 13.465/2017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SREI (ONR)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Reurb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Concrete Slab rights -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Direito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laje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condomínio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lotes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Urban Adverse Possession -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Usucapião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urbana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Portals for requesting certificates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EA77B7D-B7CA-4271-BECD-BCDF8E1D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0" r="11549"/>
          <a:stretch/>
        </p:blipFill>
        <p:spPr>
          <a:xfrm>
            <a:off x="187789" y="4420742"/>
            <a:ext cx="2902226" cy="175762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1FF435B-4B4D-4C28-8251-57AE93A89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1" t="399" r="10326"/>
          <a:stretch/>
        </p:blipFill>
        <p:spPr>
          <a:xfrm>
            <a:off x="3159288" y="4420742"/>
            <a:ext cx="2977603" cy="17576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6098FE3-FB91-4C9F-81B1-9E7BE0225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72" r="11141"/>
          <a:stretch/>
        </p:blipFill>
        <p:spPr>
          <a:xfrm>
            <a:off x="6206164" y="4420742"/>
            <a:ext cx="2977603" cy="17957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B4040BD-0F96-4654-96B0-E932A676CD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253"/>
          <a:stretch/>
        </p:blipFill>
        <p:spPr>
          <a:xfrm flipH="1">
            <a:off x="9253040" y="4435959"/>
            <a:ext cx="2832652" cy="178057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A4870B0-6BC6-4F65-AC49-96B299E71B26}"/>
              </a:ext>
            </a:extLst>
          </p:cNvPr>
          <p:cNvSpPr txBox="1"/>
          <p:nvPr/>
        </p:nvSpPr>
        <p:spPr>
          <a:xfrm>
            <a:off x="188843" y="6231838"/>
            <a:ext cx="290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censec.org.br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A2077C6-7E83-47ED-8FC8-EA631A54648C}"/>
              </a:ext>
            </a:extLst>
          </p:cNvPr>
          <p:cNvSpPr txBox="1"/>
          <p:nvPr/>
        </p:nvSpPr>
        <p:spPr>
          <a:xfrm>
            <a:off x="3159288" y="6234115"/>
            <a:ext cx="29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registradores.org.br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4BCFFB8-D6E6-4904-9301-9835F58DE7FA}"/>
              </a:ext>
            </a:extLst>
          </p:cNvPr>
          <p:cNvSpPr txBox="1"/>
          <p:nvPr/>
        </p:nvSpPr>
        <p:spPr>
          <a:xfrm>
            <a:off x="9180565" y="6231838"/>
            <a:ext cx="29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e-cartoriorj.com.br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A1852B4-8EAD-44D8-8447-BE8546183601}"/>
              </a:ext>
            </a:extLst>
          </p:cNvPr>
          <p:cNvSpPr txBox="1"/>
          <p:nvPr/>
        </p:nvSpPr>
        <p:spPr>
          <a:xfrm>
            <a:off x="6169926" y="6231838"/>
            <a:ext cx="29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sistema.registrocivil.org.br</a:t>
            </a:r>
          </a:p>
        </p:txBody>
      </p:sp>
      <p:sp>
        <p:nvSpPr>
          <p:cNvPr id="14" name="Retângulo de cantos arredondados 4">
            <a:extLst>
              <a:ext uri="{FF2B5EF4-FFF2-40B4-BE49-F238E27FC236}">
                <a16:creationId xmlns:a16="http://schemas.microsoft.com/office/drawing/2014/main" xmlns="" id="{C0F08AB4-681B-47FE-8BAF-459C7AF99217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41417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4" y="3503671"/>
            <a:ext cx="3130032" cy="1916169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1945867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9600" b="1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37365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02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44714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Justice Certificate from the Regional Labor Court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This certificate should be excluded because it is not required by law. </a:t>
            </a:r>
          </a:p>
          <a:p>
            <a:endParaRPr lang="en-US" dirty="0"/>
          </a:p>
          <a:p>
            <a:r>
              <a:rPr lang="en-US" dirty="0"/>
              <a:t>Even when buyer prefers to request this certificate, notary will be responsible for providing it simultaneously with procedure 12 - Drafting of Public Deed of Purchase and Sale. 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4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05787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Good Standing on Labor debts (CNDT)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r>
              <a:rPr lang="en-US" dirty="0"/>
              <a:t>This certificate is issued on line, at no cost, and notary is responsible for providing it simultaneously with procedure 12 - Drafting of Public Deed of Purchase and Sale.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72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64844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20-year Certificate (Real Estate Property Registry)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r>
              <a:rPr lang="en-US" dirty="0"/>
              <a:t>This certificate is mandatory, can be obtained on line and is also requested by the notary simultaneously with procedure 12 - Drafting of Public Deed of Purchase and Sale.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69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9791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tax and Cadastral Certificates (City Hall)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r>
              <a:rPr lang="en-US" dirty="0"/>
              <a:t>The buyer can waive this certificate if he assumes the obligation to pay all the landing tax debts related to the real estate (art. 1, paragraph 2, Decree 93.240/86)</a:t>
            </a:r>
          </a:p>
          <a:p>
            <a:endParaRPr lang="en-US" dirty="0"/>
          </a:p>
          <a:p>
            <a:r>
              <a:rPr lang="en-US" dirty="0"/>
              <a:t>Even when the buyer prefers to request this certificate, notary will be responsible for providing it simultaneously with procedure 12 - Drafting of Public Deed of Purchase and Sale.</a:t>
            </a:r>
          </a:p>
          <a:p>
            <a:endParaRPr lang="en-US" dirty="0"/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42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90254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Clearance Certificate from Tax Agency and a Federal Tax Clearance Certificate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This certificate should be excluded because notary can provide it simultaneously with procedure 12 - Drafting of Public Deed of Purchase and Sale.</a:t>
            </a:r>
          </a:p>
          <a:p>
            <a:endParaRPr lang="en-US" dirty="0"/>
          </a:p>
          <a:p>
            <a:r>
              <a:rPr lang="en-US" dirty="0"/>
              <a:t>It is no longer necessary to obtain two certificates according to </a:t>
            </a:r>
            <a:r>
              <a:rPr lang="en-US" dirty="0" err="1"/>
              <a:t>Portaria</a:t>
            </a:r>
            <a:r>
              <a:rPr lang="en-US" dirty="0"/>
              <a:t> RFB / PGFN nº 1.751 dated October 2, 2014. It unified both certificates, covering all the federal tax credits administered by the RFB – </a:t>
            </a:r>
            <a:r>
              <a:rPr lang="en-US" dirty="0" err="1"/>
              <a:t>Receita</a:t>
            </a:r>
            <a:r>
              <a:rPr lang="en-US" dirty="0"/>
              <a:t> Federal and PGFN.</a:t>
            </a:r>
          </a:p>
          <a:p>
            <a:endParaRPr lang="en-US" dirty="0"/>
          </a:p>
          <a:p>
            <a:r>
              <a:rPr lang="en-US" dirty="0"/>
              <a:t>Besides that, notaries can waive these certificates according to item 59.2, Chapter XIV of NSCGJSP (Sao Paulo State General Court of Justice). </a:t>
            </a:r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72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C222872-1436-4283-B633-4E260A9C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13015"/>
              </p:ext>
            </p:extLst>
          </p:nvPr>
        </p:nvGraphicFramePr>
        <p:xfrm>
          <a:off x="516836" y="1395524"/>
          <a:ext cx="10899024" cy="738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2096">
                  <a:extLst>
                    <a:ext uri="{9D8B030D-6E8A-4147-A177-3AD203B41FA5}">
                      <a16:colId xmlns:a16="http://schemas.microsoft.com/office/drawing/2014/main" xmlns="" val="541909681"/>
                    </a:ext>
                  </a:extLst>
                </a:gridCol>
                <a:gridCol w="8766928">
                  <a:extLst>
                    <a:ext uri="{9D8B030D-6E8A-4147-A177-3AD203B41FA5}">
                      <a16:colId xmlns:a16="http://schemas.microsoft.com/office/drawing/2014/main" xmlns="" val="581295809"/>
                    </a:ext>
                  </a:extLst>
                </a:gridCol>
              </a:tblGrid>
              <a:tr h="36728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Worker’s Fund Certificate at the federal bank Caixa </a:t>
                      </a:r>
                      <a:r>
                        <a:rPr lang="en-US" sz="16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Econômica</a:t>
                      </a:r>
                      <a:r>
                        <a:rPr lang="en-U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Federal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88719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99A2D284-E3DB-421C-AC2A-178B929B4966}"/>
              </a:ext>
            </a:extLst>
          </p:cNvPr>
          <p:cNvSpPr/>
          <p:nvPr/>
        </p:nvSpPr>
        <p:spPr>
          <a:xfrm>
            <a:off x="87087" y="371518"/>
            <a:ext cx="11988000" cy="68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Registering Property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12A9309-0BF2-4545-9689-13B505E08116}"/>
              </a:ext>
            </a:extLst>
          </p:cNvPr>
          <p:cNvSpPr txBox="1"/>
          <p:nvPr/>
        </p:nvSpPr>
        <p:spPr>
          <a:xfrm>
            <a:off x="516836" y="101205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Questionnaire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258CE7-C843-484C-8442-66A1762A239A}"/>
              </a:ext>
            </a:extLst>
          </p:cNvPr>
          <p:cNvSpPr txBox="1"/>
          <p:nvPr/>
        </p:nvSpPr>
        <p:spPr>
          <a:xfrm>
            <a:off x="516835" y="2242655"/>
            <a:ext cx="1089902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r>
              <a:rPr lang="en-US" dirty="0"/>
              <a:t>This certificate should be excluded because it has never been required by law. </a:t>
            </a:r>
          </a:p>
          <a:p>
            <a:endParaRPr lang="en-US" dirty="0"/>
          </a:p>
          <a:p>
            <a:r>
              <a:rPr lang="en-US" dirty="0"/>
              <a:t>Even if buyer prefers to request this certificate, notary will be responsible for providing it simultaneously with procedure 12 - Drafting of Public Deed of Purchase and Sale.</a:t>
            </a:r>
          </a:p>
          <a:p>
            <a:endParaRPr lang="en-US" dirty="0"/>
          </a:p>
        </p:txBody>
      </p:sp>
      <p:sp>
        <p:nvSpPr>
          <p:cNvPr id="6" name="Botão de Ação: Voltar ou Anterior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75E15E93-4A36-4CA2-A7A6-C77E2D3F0A87}"/>
              </a:ext>
            </a:extLst>
          </p:cNvPr>
          <p:cNvSpPr/>
          <p:nvPr/>
        </p:nvSpPr>
        <p:spPr>
          <a:xfrm>
            <a:off x="10416619" y="5490979"/>
            <a:ext cx="999239" cy="752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42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1542</Words>
  <Application>Microsoft Office PowerPoint</Application>
  <PresentationFormat>Widescreen</PresentationFormat>
  <Paragraphs>270</Paragraphs>
  <Slides>31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Eduardo de Jesus</dc:creator>
  <cp:lastModifiedBy>Juliana Guimaraes de Abreu</cp:lastModifiedBy>
  <cp:revision>315</cp:revision>
  <cp:lastPrinted>2017-08-01T19:29:13Z</cp:lastPrinted>
  <dcterms:created xsi:type="dcterms:W3CDTF">2017-02-07T20:42:46Z</dcterms:created>
  <dcterms:modified xsi:type="dcterms:W3CDTF">2018-04-09T13:50:36Z</dcterms:modified>
</cp:coreProperties>
</file>