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5492" r:id="rId1"/>
    <p:sldMasterId id="2147485508" r:id="rId2"/>
  </p:sldMasterIdLst>
  <p:notesMasterIdLst>
    <p:notesMasterId r:id="rId37"/>
  </p:notesMasterIdLst>
  <p:handoutMasterIdLst>
    <p:handoutMasterId r:id="rId38"/>
  </p:handoutMasterIdLst>
  <p:sldIdLst>
    <p:sldId id="331" r:id="rId3"/>
    <p:sldId id="789" r:id="rId4"/>
    <p:sldId id="787" r:id="rId5"/>
    <p:sldId id="337" r:id="rId6"/>
    <p:sldId id="793" r:id="rId7"/>
    <p:sldId id="312" r:id="rId8"/>
    <p:sldId id="651" r:id="rId9"/>
    <p:sldId id="327" r:id="rId10"/>
    <p:sldId id="457" r:id="rId11"/>
    <p:sldId id="794" r:id="rId12"/>
    <p:sldId id="319" r:id="rId13"/>
    <p:sldId id="649" r:id="rId14"/>
    <p:sldId id="322" r:id="rId15"/>
    <p:sldId id="663" r:id="rId16"/>
    <p:sldId id="262" r:id="rId17"/>
    <p:sldId id="265" r:id="rId18"/>
    <p:sldId id="266" r:id="rId19"/>
    <p:sldId id="795" r:id="rId20"/>
    <p:sldId id="292" r:id="rId21"/>
    <p:sldId id="323" r:id="rId22"/>
    <p:sldId id="455" r:id="rId23"/>
    <p:sldId id="609" r:id="rId24"/>
    <p:sldId id="610" r:id="rId25"/>
    <p:sldId id="615" r:id="rId26"/>
    <p:sldId id="785" r:id="rId27"/>
    <p:sldId id="340" r:id="rId28"/>
    <p:sldId id="786" r:id="rId29"/>
    <p:sldId id="324" r:id="rId30"/>
    <p:sldId id="367" r:id="rId31"/>
    <p:sldId id="456" r:id="rId32"/>
    <p:sldId id="792" r:id="rId33"/>
    <p:sldId id="622" r:id="rId34"/>
    <p:sldId id="384" r:id="rId35"/>
    <p:sldId id="702" r:id="rId36"/>
  </p:sldIdLst>
  <p:sldSz cx="9144000" cy="6858000" type="screen4x3"/>
  <p:notesSz cx="9144000" cy="69802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dia Novik" initials="NN" lastIdx="2" clrIdx="0">
    <p:extLst>
      <p:ext uri="{19B8F6BF-5375-455C-9EA6-DF929625EA0E}">
        <p15:presenceInfo xmlns:p15="http://schemas.microsoft.com/office/powerpoint/2012/main" userId="S-1-5-21-88094858-919529-1617787245-586934" providerId="AD"/>
      </p:ext>
    </p:extLst>
  </p:cmAuthor>
  <p:cmAuthor id="2" name="Alexia Pimbli" initials="AP" lastIdx="3" clrIdx="1">
    <p:extLst>
      <p:ext uri="{19B8F6BF-5375-455C-9EA6-DF929625EA0E}">
        <p15:presenceInfo xmlns:p15="http://schemas.microsoft.com/office/powerpoint/2012/main" userId="S-1-5-21-88094858-919529-1617787245-723620" providerId="AD"/>
      </p:ext>
    </p:extLst>
  </p:cmAuthor>
  <p:cmAuthor id="3" name="Ines Zabalbeitia Mugica" initials="IZM [2]" lastIdx="57" clrIdx="2">
    <p:extLst>
      <p:ext uri="{19B8F6BF-5375-455C-9EA6-DF929625EA0E}">
        <p15:presenceInfo xmlns:p15="http://schemas.microsoft.com/office/powerpoint/2012/main" userId="S::izabalbeitiamugi@worldbank.org::724fdb27-d386-4a8c-9eb9-01df52f82657" providerId="AD"/>
      </p:ext>
    </p:extLst>
  </p:cmAuthor>
  <p:cmAuthor id="4" name="Rita Ramalho" initials="RR" lastIdx="4" clrIdx="3">
    <p:extLst>
      <p:ext uri="{19B8F6BF-5375-455C-9EA6-DF929625EA0E}">
        <p15:presenceInfo xmlns:p15="http://schemas.microsoft.com/office/powerpoint/2012/main" userId="S-1-5-21-1385568035-1675961066-622671684-12165011" providerId="AD"/>
      </p:ext>
    </p:extLst>
  </p:cmAuthor>
  <p:cmAuthor id="5" name="Nuno Filipe Mendes Dos Santos" initials="NFMDS [2]" lastIdx="11" clrIdx="4">
    <p:extLst>
      <p:ext uri="{19B8F6BF-5375-455C-9EA6-DF929625EA0E}">
        <p15:presenceInfo xmlns:p15="http://schemas.microsoft.com/office/powerpoint/2012/main" userId="S::nmendesdossantos@ifc.org::2584a4d4-c516-4ab4-a463-7778a0eb80d4" providerId="AD"/>
      </p:ext>
    </p:extLst>
  </p:cmAuthor>
  <p:cmAuthor id="6" name="Ziyue Qiu" initials="ZQ" lastIdx="6" clrIdx="5">
    <p:extLst>
      <p:ext uri="{19B8F6BF-5375-455C-9EA6-DF929625EA0E}">
        <p15:presenceInfo xmlns:p15="http://schemas.microsoft.com/office/powerpoint/2012/main" userId="S-1-5-21-88094858-919529-1617787245-751750" providerId="AD"/>
      </p:ext>
    </p:extLst>
  </p:cmAuthor>
  <p:cmAuthor id="7" name="Nuno Filipe Mendes Dos Santos" initials="NFMDS [3]" lastIdx="6" clrIdx="6">
    <p:extLst>
      <p:ext uri="{19B8F6BF-5375-455C-9EA6-DF929625EA0E}">
        <p15:presenceInfo xmlns:p15="http://schemas.microsoft.com/office/powerpoint/2012/main" userId="S::nmendesdossantos@ifc.org::0a4013396f0f3768" providerId="AD"/>
      </p:ext>
    </p:extLst>
  </p:cmAuthor>
  <p:cmAuthor id="8" name="Margherita Mellone" initials="MM" lastIdx="1" clrIdx="7">
    <p:extLst>
      <p:ext uri="{19B8F6BF-5375-455C-9EA6-DF929625EA0E}">
        <p15:presenceInfo xmlns:p15="http://schemas.microsoft.com/office/powerpoint/2012/main" userId="S-1-5-21-88094858-919529-1617787245-709237" providerId="AD"/>
      </p:ext>
    </p:extLst>
  </p:cmAuthor>
  <p:cmAuthor id="9" name="Youmna Al Hourani" initials="YAH" lastIdx="1" clrIdx="8">
    <p:extLst>
      <p:ext uri="{19B8F6BF-5375-455C-9EA6-DF929625EA0E}">
        <p15:presenceInfo xmlns:p15="http://schemas.microsoft.com/office/powerpoint/2012/main" userId="S-1-5-21-88094858-919529-1617787245-731736" providerId="AD"/>
      </p:ext>
    </p:extLst>
  </p:cmAuthor>
  <p:cmAuthor id="10" name="Tom Kairuz-Harb" initials="TKH" lastIdx="4" clrIdx="9">
    <p:extLst>
      <p:ext uri="{19B8F6BF-5375-455C-9EA6-DF929625EA0E}">
        <p15:presenceInfo xmlns:p15="http://schemas.microsoft.com/office/powerpoint/2012/main" userId="Tom Kairuz-Harb" providerId="None"/>
      </p:ext>
    </p:extLst>
  </p:cmAuthor>
  <p:cmAuthor id="11" name="Muqiao Zhang" initials="MZ" lastIdx="4" clrIdx="10">
    <p:extLst>
      <p:ext uri="{19B8F6BF-5375-455C-9EA6-DF929625EA0E}">
        <p15:presenceInfo xmlns:p15="http://schemas.microsoft.com/office/powerpoint/2012/main" userId="S::mzhang9@ifc.org::ad7f9875-e507-42c7-9c23-4930261beebd" providerId="AD"/>
      </p:ext>
    </p:extLst>
  </p:cmAuthor>
  <p:cmAuthor id="12" name="Tiziana Londero" initials="TL" lastIdx="4" clrIdx="11">
    <p:extLst>
      <p:ext uri="{19B8F6BF-5375-455C-9EA6-DF929625EA0E}">
        <p15:presenceInfo xmlns:p15="http://schemas.microsoft.com/office/powerpoint/2012/main" userId="S::tlondero@worldbankgroup.org::2120aea5-900b-4d4b-b324-e725140e3420" providerId="AD"/>
      </p:ext>
    </p:extLst>
  </p:cmAuthor>
  <p:cmAuthor id="13" name="Nuno Filipe Mendes Dos Santos" initials="NFMDS" lastIdx="4" clrIdx="12">
    <p:extLst>
      <p:ext uri="{19B8F6BF-5375-455C-9EA6-DF929625EA0E}">
        <p15:presenceInfo xmlns:p15="http://schemas.microsoft.com/office/powerpoint/2012/main" userId="S-1-5-21-1385568035-1675961066-622671684-12267298" providerId="AD"/>
      </p:ext>
    </p:extLst>
  </p:cmAuthor>
  <p:cmAuthor id="14" name="Ines Zabalbeitia Mugica" initials="IZM" lastIdx="83" clrIdx="13">
    <p:extLst>
      <p:ext uri="{19B8F6BF-5375-455C-9EA6-DF929625EA0E}">
        <p15:presenceInfo xmlns:p15="http://schemas.microsoft.com/office/powerpoint/2012/main" userId="S-1-5-21-88094858-919529-1617787245-431941" providerId="AD"/>
      </p:ext>
    </p:extLst>
  </p:cmAuthor>
  <p:cmAuthor id="15" name="Valentina Saltane" initials="VS" lastIdx="37" clrIdx="14">
    <p:extLst>
      <p:ext uri="{19B8F6BF-5375-455C-9EA6-DF929625EA0E}">
        <p15:presenceInfo xmlns:p15="http://schemas.microsoft.com/office/powerpoint/2012/main" userId="S::vsaltane@worldbank.org::2c221393-ba9f-4a92-a0ba-113e7cc8980c" providerId="AD"/>
      </p:ext>
    </p:extLst>
  </p:cmAuthor>
  <p:cmAuthor id="16" name="Santiago Croci" initials="SC" lastIdx="5" clrIdx="15">
    <p:extLst>
      <p:ext uri="{19B8F6BF-5375-455C-9EA6-DF929625EA0E}">
        <p15:presenceInfo xmlns:p15="http://schemas.microsoft.com/office/powerpoint/2012/main" userId="S::scroci@worldbank.org::79e50504-0d22-4a24-a958-f2c7ee6ead42" providerId="AD"/>
      </p:ext>
    </p:extLst>
  </p:cmAuthor>
  <p:cmAuthor id="17" name="Laura Sagnori Diniz" initials="LSD" lastIdx="2" clrIdx="16">
    <p:extLst>
      <p:ext uri="{19B8F6BF-5375-455C-9EA6-DF929625EA0E}">
        <p15:presenceInfo xmlns:p15="http://schemas.microsoft.com/office/powerpoint/2012/main" userId="S::ldiniz@worldbank.org::4463d246-86d8-44c4-8837-31df312bfc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6FF"/>
    <a:srgbClr val="FEF6E6"/>
    <a:srgbClr val="E5F8FF"/>
    <a:srgbClr val="E1F7FF"/>
    <a:srgbClr val="D1F3FF"/>
    <a:srgbClr val="C9E4FF"/>
    <a:srgbClr val="DAEAFE"/>
    <a:srgbClr val="002345"/>
    <a:srgbClr val="9598B5"/>
    <a:srgbClr val="676B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5" autoAdjust="0"/>
    <p:restoredTop sz="82434" autoAdjust="0"/>
  </p:normalViewPr>
  <p:slideViewPr>
    <p:cSldViewPr snapToGrid="0" snapToObjects="1">
      <p:cViewPr>
        <p:scale>
          <a:sx n="70" d="100"/>
          <a:sy n="70" d="100"/>
        </p:scale>
        <p:origin x="161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25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71663596973778"/>
          <c:y val="0.10330359099731347"/>
          <c:w val="0.6920212800225628"/>
          <c:h val="0.873740055447727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6C-41C0-BA80-C82DF24F935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6C-41C0-BA80-C82DF24F9355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56C-41C0-BA80-C82DF24F935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56C-41C0-BA80-C82DF24F9355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56C-41C0-BA80-C82DF24F9355}"/>
              </c:ext>
            </c:extLst>
          </c:dPt>
          <c:dPt>
            <c:idx val="5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56C-41C0-BA80-C82DF24F9355}"/>
              </c:ext>
            </c:extLst>
          </c:dPt>
          <c:dPt>
            <c:idx val="6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56C-41C0-BA80-C82DF24F9355}"/>
              </c:ext>
            </c:extLst>
          </c:dPt>
          <c:cat>
            <c:strRef>
              <c:f>Sheet1!$A$2:$A$8</c:f>
              <c:strCache>
                <c:ptCount val="7"/>
                <c:pt idx="0">
                  <c:v>1st Qtr</c:v>
                </c:pt>
                <c:pt idx="2">
                  <c:v>2nd Qtr</c:v>
                </c:pt>
                <c:pt idx="4">
                  <c:v>3rd Qtr</c:v>
                </c:pt>
                <c:pt idx="6">
                  <c:v>4th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12.5</c:v>
                </c:pt>
                <c:pt idx="1">
                  <c:v>12.5</c:v>
                </c:pt>
                <c:pt idx="2">
                  <c:v>12.5</c:v>
                </c:pt>
                <c:pt idx="3">
                  <c:v>12.5</c:v>
                </c:pt>
                <c:pt idx="4">
                  <c:v>12.5</c:v>
                </c:pt>
                <c:pt idx="5">
                  <c:v>12.5</c:v>
                </c:pt>
                <c:pt idx="6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56C-41C0-BA80-C82DF24F9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6544743723498352E-2"/>
          <c:y val="4.4799179070737577E-2"/>
          <c:w val="0.88745219001159903"/>
          <c:h val="0.8252751059654216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SB!$D$1</c:f>
              <c:strCache>
                <c:ptCount val="1"/>
                <c:pt idx="0">
                  <c:v>Dia comienzo</c:v>
                </c:pt>
              </c:strCache>
            </c:strRef>
          </c:tx>
          <c:spPr>
            <a:noFill/>
          </c:spPr>
          <c:invertIfNegative val="0"/>
          <c:cat>
            <c:strRef>
              <c:f>SB!$A$2:$A$7</c:f>
              <c:strCache>
                <c:ptCount val="6"/>
                <c:pt idx="0">
                  <c:v>Check the availability of the company name and the feasibility of the location</c:v>
                </c:pt>
                <c:pt idx="1">
                  <c:v>Open bank account</c:v>
                </c:pt>
                <c:pt idx="2">
                  <c:v>File commencement notice with Tax Authority and register for VAT</c:v>
                </c:pt>
                <c:pt idx="3">
                  <c:v>Register for Social Security</c:v>
                </c:pt>
                <c:pt idx="4">
                  <c:v>Register for labor accident insurance</c:v>
                </c:pt>
                <c:pt idx="5">
                  <c:v>Register with the Labor Compensation Funds </c:v>
                </c:pt>
              </c:strCache>
            </c:strRef>
          </c:cat>
          <c:val>
            <c:numRef>
              <c:f>SB!$D$2:$D$7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3.5</c:v>
                </c:pt>
                <c:pt idx="5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5F-475A-BEDC-1201D774D7EA}"/>
            </c:ext>
          </c:extLst>
        </c:ser>
        <c:ser>
          <c:idx val="1"/>
          <c:order val="1"/>
          <c:tx>
            <c:strRef>
              <c:f>SB!$E$1</c:f>
              <c:strCache>
                <c:ptCount val="1"/>
                <c:pt idx="0">
                  <c:v>Dia final</c:v>
                </c:pt>
              </c:strCache>
            </c:strRef>
          </c:tx>
          <c:spPr>
            <a:solidFill>
              <a:srgbClr val="021F43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15F-475A-BEDC-1201D774D7EA}"/>
              </c:ext>
            </c:extLst>
          </c:dPt>
          <c:dLbls>
            <c:dLbl>
              <c:idx val="0"/>
              <c:layout>
                <c:manualLayout>
                  <c:x val="0.26091886501106554"/>
                  <c:y val="3.8516230896160505E-3"/>
                </c:manualLayout>
              </c:layout>
              <c:tx>
                <c:rich>
                  <a:bodyPr anchorCtr="0"/>
                  <a:lstStyle/>
                  <a:p>
                    <a:pPr algn="l" rtl="0">
                      <a:defRPr sz="1400"/>
                    </a:pPr>
                    <a:r>
                      <a:rPr lang="pt-BR" sz="1400" b="1" dirty="0">
                        <a:effectLst/>
                      </a:rPr>
                      <a:t>Registo no Empresa na Hora</a:t>
                    </a:r>
                    <a:endParaRPr lang="pt-BR" sz="1400" dirty="0">
                      <a:effectLst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57275040205866456"/>
                      <c:h val="0.171971471567672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15F-475A-BEDC-1201D774D7EA}"/>
                </c:ext>
              </c:extLst>
            </c:dLbl>
            <c:dLbl>
              <c:idx val="1"/>
              <c:layout>
                <c:manualLayout>
                  <c:x val="0.28497135196667644"/>
                  <c:y val="-7.1948549528922769E-3"/>
                </c:manualLayout>
              </c:layout>
              <c:tx>
                <c:rich>
                  <a:bodyPr anchorCtr="0"/>
                  <a:lstStyle/>
                  <a:p>
                    <a:pPr algn="l" rtl="0">
                      <a:defRPr sz="1400"/>
                    </a:pPr>
                    <a:r>
                      <a:rPr lang="pt-BR" sz="1400" b="1" dirty="0">
                        <a:effectLst/>
                      </a:rPr>
                      <a:t>Abertura</a:t>
                    </a:r>
                    <a:r>
                      <a:rPr lang="pt-BR" sz="1400" b="1" baseline="0" dirty="0">
                        <a:effectLst/>
                      </a:rPr>
                      <a:t> da</a:t>
                    </a:r>
                    <a:r>
                      <a:rPr lang="pt-BR" sz="1400" b="1" dirty="0">
                        <a:effectLst/>
                      </a:rPr>
                      <a:t> conta bancária e obtenção do NIB</a:t>
                    </a:r>
                    <a:endParaRPr lang="pt-BR" sz="1400" dirty="0">
                      <a:effectLst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119455818300357"/>
                      <c:h val="0.153341878284958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15F-475A-BEDC-1201D774D7E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15F-475A-BEDC-1201D774D7EA}"/>
                </c:ext>
              </c:extLst>
            </c:dLbl>
            <c:dLbl>
              <c:idx val="3"/>
              <c:layout>
                <c:manualLayout>
                  <c:x val="-0.28916402550797043"/>
                  <c:y val="-1.954446917012969E-2"/>
                </c:manualLayout>
              </c:layout>
              <c:tx>
                <c:rich>
                  <a:bodyPr anchorCtr="0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pt-BR" sz="1400" b="1" dirty="0">
                        <a:effectLst/>
                      </a:rPr>
                      <a:t>Registo junto do Centro Regional da Segurança Social</a:t>
                    </a:r>
                    <a:endParaRPr lang="pt-BR" sz="1400" dirty="0">
                      <a:effectLst/>
                    </a:endParaRP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endParaRPr lang="pt-BR" sz="12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9714262007413695"/>
                      <c:h val="0.124264973957348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15F-475A-BEDC-1201D774D7EA}"/>
                </c:ext>
              </c:extLst>
            </c:dLbl>
            <c:dLbl>
              <c:idx val="4"/>
              <c:layout>
                <c:manualLayout>
                  <c:x val="-0.29426451223188815"/>
                  <c:y val="-1.1258819285976862E-2"/>
                </c:manualLayout>
              </c:layout>
              <c:tx>
                <c:rich>
                  <a:bodyPr anchorCtr="0"/>
                  <a:lstStyle/>
                  <a:p>
                    <a:pPr algn="l" rtl="0">
                      <a:defRPr sz="1200"/>
                    </a:pPr>
                    <a:r>
                      <a:rPr lang="pt-BR" sz="1400" b="1" i="0" u="none" strike="noStrike" baseline="0" dirty="0">
                        <a:effectLst/>
                      </a:rPr>
                      <a:t>Registo do seguro de acidentes de trabalho</a:t>
                    </a:r>
                    <a:endParaRPr lang="pt-BR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59906782083781018"/>
                      <c:h val="0.153341846729902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15F-475A-BEDC-1201D774D7EA}"/>
                </c:ext>
              </c:extLst>
            </c:dLbl>
            <c:dLbl>
              <c:idx val="5"/>
              <c:layout>
                <c:manualLayout>
                  <c:x val="-0.12623488238506106"/>
                  <c:y val="6.5946766706640302E-3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1400"/>
                    </a:pPr>
                    <a:r>
                      <a:rPr lang="pt-BR" sz="1400" b="1" i="0" u="none" strike="noStrike" baseline="0" dirty="0">
                        <a:effectLst/>
                      </a:rPr>
                      <a:t>Registo junto ao Fundo de Compensação do Trabalho</a:t>
                    </a:r>
                    <a:r>
                      <a:rPr lang="pt-BR" sz="1400" b="0" i="0" u="none" strike="noStrike" baseline="0" dirty="0">
                        <a:effectLst/>
                      </a:rPr>
                      <a:t> </a:t>
                    </a:r>
                    <a:endParaRPr lang="pt-BR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73428277276198939"/>
                      <c:h val="8.86571777377200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F15F-475A-BEDC-1201D774D7EA}"/>
                </c:ext>
              </c:extLst>
            </c:dLbl>
            <c:dLbl>
              <c:idx val="6"/>
              <c:layout>
                <c:manualLayout>
                  <c:x val="-0.21250329996855571"/>
                  <c:y val="-4.9215755914516794E-3"/>
                </c:manualLayout>
              </c:layout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042251520966397"/>
                      <c:h val="0.153341895869858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15F-475A-BEDC-1201D774D7EA}"/>
                </c:ext>
              </c:extLst>
            </c:dLbl>
            <c:dLbl>
              <c:idx val="7"/>
              <c:layout>
                <c:manualLayout>
                  <c:x val="-0.18719919977616914"/>
                  <c:y val="-1.4730914606433227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r">
                    <a:defRPr/>
                  </a:pPr>
                  <a:endParaRPr lang="en-US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0855836431010826"/>
                      <c:h val="0.153341895869858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F15F-475A-BEDC-1201D774D7EA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SB!$A$2:$A$7</c:f>
              <c:strCache>
                <c:ptCount val="6"/>
                <c:pt idx="0">
                  <c:v>Check the availability of the company name and the feasibility of the location</c:v>
                </c:pt>
                <c:pt idx="1">
                  <c:v>Open bank account</c:v>
                </c:pt>
                <c:pt idx="2">
                  <c:v>File commencement notice with Tax Authority and register for VAT</c:v>
                </c:pt>
                <c:pt idx="3">
                  <c:v>Register for Social Security</c:v>
                </c:pt>
                <c:pt idx="4">
                  <c:v>Register for labor accident insurance</c:v>
                </c:pt>
                <c:pt idx="5">
                  <c:v>Register with the Labor Compensation Funds </c:v>
                </c:pt>
              </c:strCache>
            </c:strRef>
          </c:cat>
          <c:val>
            <c:numRef>
              <c:f>SB!$E$2:$E$7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0.5</c:v>
                </c:pt>
                <c:pt idx="4">
                  <c:v>1</c:v>
                </c:pt>
                <c:pt idx="5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15F-475A-BEDC-1201D774D7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86752344"/>
        <c:axId val="286753128"/>
      </c:barChart>
      <c:catAx>
        <c:axId val="28675234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86753128"/>
        <c:crosses val="autoZero"/>
        <c:auto val="1"/>
        <c:lblAlgn val="ctr"/>
        <c:lblOffset val="100"/>
        <c:noMultiLvlLbl val="0"/>
      </c:catAx>
      <c:valAx>
        <c:axId val="28675312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PT" noProof="0" dirty="0"/>
                  <a:t>Tempo</a:t>
                </a:r>
                <a:r>
                  <a:rPr lang="pt-PT" baseline="0" noProof="0" dirty="0"/>
                  <a:t> para abrir uma empresa (dias)</a:t>
                </a:r>
                <a:endParaRPr lang="pt-PT" noProof="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86752344"/>
        <c:crosses val="autoZero"/>
        <c:crossBetween val="between"/>
        <c:majorUnit val="1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F45B01-B125-4209-A2A7-1FAD61F48067}" type="doc">
      <dgm:prSet loTypeId="urn:microsoft.com/office/officeart/2005/8/layout/p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/>
        </a:p>
      </dgm:t>
    </dgm:pt>
    <dgm:pt modelId="{AFE32F31-42D4-4D68-B5C5-BB577810B151}" type="parTrans" cxnId="{E081787B-E994-4CFC-AB93-B66A6E6BA581}">
      <dgm:prSet/>
      <dgm:spPr/>
      <dgm:t>
        <a:bodyPr/>
        <a:lstStyle/>
        <a:p>
          <a:endParaRPr lang="en-US">
            <a:effectLst/>
          </a:endParaRPr>
        </a:p>
      </dgm:t>
    </dgm:pt>
    <dgm:pt modelId="{0ED64291-F2A6-4C61-AE80-18C51A7B40A7}">
      <dgm:prSet phldrT="[Text]" custT="1"/>
      <dgm:spPr>
        <a:ln>
          <a:noFill/>
        </a:ln>
      </dgm:spPr>
      <dgm:t>
        <a:bodyPr/>
        <a:lstStyle/>
        <a:p>
          <a:pPr rtl="0"/>
          <a:r>
            <a:rPr lang="pt-PT" sz="1800" b="1" i="0" u="none" strike="noStrike" dirty="0">
              <a:effectLst/>
              <a:highlight>
                <a:srgbClr val="000000">
                  <a:alpha val="0"/>
                </a:srgbClr>
              </a:highlight>
              <a:latin typeface="Trebuchet MS"/>
            </a:rPr>
            <a:t>Cerimônia de início</a:t>
          </a:r>
        </a:p>
      </dgm:t>
    </dgm:pt>
    <dgm:pt modelId="{6B43A8D5-6E69-4A4F-A565-22989E993599}" type="sibTrans" cxnId="{E081787B-E994-4CFC-AB93-B66A6E6BA581}">
      <dgm:prSet/>
      <dgm:spPr/>
      <dgm:t>
        <a:bodyPr/>
        <a:lstStyle/>
        <a:p>
          <a:endParaRPr lang="en-US">
            <a:effectLst/>
          </a:endParaRPr>
        </a:p>
      </dgm:t>
    </dgm:pt>
    <dgm:pt modelId="{2E8C5D3A-1D1E-4A11-8389-7B33F3672DAF}" type="parTrans" cxnId="{9B61EA40-E51F-4410-996F-CED9E41F06C6}">
      <dgm:prSet/>
      <dgm:spPr/>
      <dgm:t>
        <a:bodyPr/>
        <a:lstStyle/>
        <a:p>
          <a:endParaRPr lang="en-US">
            <a:effectLst/>
          </a:endParaRPr>
        </a:p>
      </dgm:t>
    </dgm:pt>
    <dgm:pt modelId="{EED9B1ED-5E00-4183-A421-DD37FE30EA81}">
      <dgm:prSet custT="1"/>
      <dgm:spPr>
        <a:ln>
          <a:noFill/>
        </a:ln>
      </dgm:spPr>
      <dgm:t>
        <a:bodyPr/>
        <a:lstStyle/>
        <a:p>
          <a:pPr rtl="0"/>
          <a:r>
            <a:rPr lang="pt-PT" sz="1700" b="1" i="0" u="none" strike="noStrike" dirty="0">
              <a:effectLst/>
              <a:highlight>
                <a:srgbClr val="000000">
                  <a:alpha val="0"/>
                </a:srgbClr>
              </a:highlight>
              <a:latin typeface="Trebuchet MS"/>
            </a:rPr>
            <a:t>Coleta e análise de dados</a:t>
          </a:r>
        </a:p>
      </dgm:t>
    </dgm:pt>
    <dgm:pt modelId="{B73D2433-2F93-4332-9AEE-42BEDC7EA766}" type="sibTrans" cxnId="{9B61EA40-E51F-4410-996F-CED9E41F06C6}">
      <dgm:prSet/>
      <dgm:spPr/>
      <dgm:t>
        <a:bodyPr/>
        <a:lstStyle/>
        <a:p>
          <a:endParaRPr lang="en-US">
            <a:effectLst/>
          </a:endParaRPr>
        </a:p>
      </dgm:t>
    </dgm:pt>
    <dgm:pt modelId="{CD59CE25-235D-4C22-8DC2-AC29D2D23F98}" type="parTrans" cxnId="{C4C10F62-53ED-45ED-A1C3-B0AFC07A29C9}">
      <dgm:prSet/>
      <dgm:spPr/>
      <dgm:t>
        <a:bodyPr/>
        <a:lstStyle/>
        <a:p>
          <a:endParaRPr lang="en-US">
            <a:effectLst/>
          </a:endParaRPr>
        </a:p>
      </dgm:t>
    </dgm:pt>
    <dgm:pt modelId="{5A5B024C-1BD9-4C5B-8830-837503BCD30C}">
      <dgm:prSet custT="1"/>
      <dgm:spPr>
        <a:ln>
          <a:noFill/>
        </a:ln>
      </dgm:spPr>
      <dgm:t>
        <a:bodyPr/>
        <a:lstStyle/>
        <a:p>
          <a:pPr rtl="0"/>
          <a:r>
            <a:rPr lang="pt-PT" sz="1800" b="1" i="0" u="none" strike="noStrike" dirty="0">
              <a:effectLst/>
              <a:highlight>
                <a:srgbClr val="000000">
                  <a:alpha val="0"/>
                </a:srgbClr>
              </a:highlight>
              <a:latin typeface="Trebuchet MS"/>
            </a:rPr>
            <a:t>Reuniões de direito de resposta</a:t>
          </a:r>
        </a:p>
      </dgm:t>
    </dgm:pt>
    <dgm:pt modelId="{41DD8D7E-283D-4F72-B208-4FE4CC1FFF14}" type="sibTrans" cxnId="{C4C10F62-53ED-45ED-A1C3-B0AFC07A29C9}">
      <dgm:prSet/>
      <dgm:spPr/>
      <dgm:t>
        <a:bodyPr/>
        <a:lstStyle/>
        <a:p>
          <a:endParaRPr lang="en-US">
            <a:effectLst/>
          </a:endParaRPr>
        </a:p>
      </dgm:t>
    </dgm:pt>
    <dgm:pt modelId="{A681D432-15EE-481B-81E6-EE3E3DF120AA}" type="parTrans" cxnId="{8704D0D2-4606-4EE5-921F-B5116A207EF5}">
      <dgm:prSet/>
      <dgm:spPr/>
      <dgm:t>
        <a:bodyPr/>
        <a:lstStyle/>
        <a:p>
          <a:endParaRPr lang="en-US">
            <a:effectLst/>
          </a:endParaRPr>
        </a:p>
      </dgm:t>
    </dgm:pt>
    <dgm:pt modelId="{2EAEB0AC-1D5D-4FAA-ABDC-B2972415E8A0}">
      <dgm:prSet phldrT="[Text]" custT="1"/>
      <dgm:spPr>
        <a:ln>
          <a:noFill/>
        </a:ln>
      </dgm:spPr>
      <dgm:t>
        <a:bodyPr/>
        <a:lstStyle/>
        <a:p>
          <a:pPr rtl="0"/>
          <a:r>
            <a:rPr lang="pt-PT" sz="1700" b="1" i="0" u="none" strike="noStrike" dirty="0">
              <a:effectLst/>
              <a:highlight>
                <a:srgbClr val="000000">
                  <a:alpha val="0"/>
                </a:srgbClr>
              </a:highlight>
              <a:latin typeface="Trebuchet MS"/>
            </a:rPr>
            <a:t>Produção de relatórios</a:t>
          </a:r>
        </a:p>
      </dgm:t>
    </dgm:pt>
    <dgm:pt modelId="{583C2A13-9015-401A-9302-2B801F8EDEF6}" type="sibTrans" cxnId="{8704D0D2-4606-4EE5-921F-B5116A207EF5}">
      <dgm:prSet/>
      <dgm:spPr/>
      <dgm:t>
        <a:bodyPr/>
        <a:lstStyle/>
        <a:p>
          <a:endParaRPr lang="en-US">
            <a:effectLst/>
          </a:endParaRPr>
        </a:p>
      </dgm:t>
    </dgm:pt>
    <dgm:pt modelId="{74D2207D-A5EA-4072-A240-CADC29917DF2}" type="parTrans" cxnId="{A9F9A382-0320-4A92-8BF8-F720DAE64507}">
      <dgm:prSet/>
      <dgm:spPr/>
      <dgm:t>
        <a:bodyPr/>
        <a:lstStyle/>
        <a:p>
          <a:endParaRPr lang="en-US">
            <a:effectLst/>
          </a:endParaRPr>
        </a:p>
      </dgm:t>
    </dgm:pt>
    <dgm:pt modelId="{02A3E01F-4A3A-4FAE-BC43-8B101C194665}">
      <dgm:prSet phldrT="[Text]" custT="1"/>
      <dgm:spPr>
        <a:ln>
          <a:noFill/>
        </a:ln>
      </dgm:spPr>
      <dgm:t>
        <a:bodyPr/>
        <a:lstStyle/>
        <a:p>
          <a:pPr rtl="0"/>
          <a:r>
            <a:rPr lang="pt-PT" sz="1700" b="1" i="0" u="none" strike="noStrike" dirty="0">
              <a:effectLst/>
              <a:highlight>
                <a:srgbClr val="000000">
                  <a:alpha val="0"/>
                </a:srgbClr>
              </a:highlight>
              <a:latin typeface="Trebuchet MS"/>
            </a:rPr>
            <a:t>Evento de lançamento</a:t>
          </a:r>
        </a:p>
      </dgm:t>
    </dgm:pt>
    <dgm:pt modelId="{289B9782-B259-4BA7-A9E5-DD41CAE0DF65}" type="sibTrans" cxnId="{A9F9A382-0320-4A92-8BF8-F720DAE64507}">
      <dgm:prSet/>
      <dgm:spPr/>
      <dgm:t>
        <a:bodyPr/>
        <a:lstStyle/>
        <a:p>
          <a:endParaRPr lang="en-US">
            <a:effectLst/>
          </a:endParaRPr>
        </a:p>
      </dgm:t>
    </dgm:pt>
    <dgm:pt modelId="{16AA7961-7F5A-4032-B677-D22DA8A84BB9}" type="pres">
      <dgm:prSet presAssocID="{CDF45B01-B125-4209-A2A7-1FAD61F48067}" presName="Name0" presStyleCnt="0">
        <dgm:presLayoutVars>
          <dgm:dir/>
          <dgm:resizeHandles val="exact"/>
        </dgm:presLayoutVars>
      </dgm:prSet>
      <dgm:spPr/>
    </dgm:pt>
    <dgm:pt modelId="{8B4D0AE7-CC97-4113-A920-9E5F989E3076}" type="pres">
      <dgm:prSet presAssocID="{CDF45B01-B125-4209-A2A7-1FAD61F48067}" presName="bkgdShp" presStyleLbl="alignAccFollowNode1" presStyleIdx="0" presStyleCnt="1" custLinFactNeighborY="7757"/>
      <dgm:spPr>
        <a:noFill/>
        <a:ln>
          <a:noFill/>
        </a:ln>
      </dgm:spPr>
    </dgm:pt>
    <dgm:pt modelId="{79FD1B34-AD0B-4092-ABDF-DD569072B254}" type="pres">
      <dgm:prSet presAssocID="{CDF45B01-B125-4209-A2A7-1FAD61F48067}" presName="linComp" presStyleCnt="0"/>
      <dgm:spPr/>
    </dgm:pt>
    <dgm:pt modelId="{E0DFD345-63CD-4348-BF7B-02FDD6ABD16B}" type="pres">
      <dgm:prSet presAssocID="{0ED64291-F2A6-4C61-AE80-18C51A7B40A7}" presName="compNode" presStyleCnt="0"/>
      <dgm:spPr/>
    </dgm:pt>
    <dgm:pt modelId="{6E60B58F-9919-4639-BA22-9BD1EAFACD5D}" type="pres">
      <dgm:prSet presAssocID="{0ED64291-F2A6-4C61-AE80-18C51A7B40A7}" presName="node" presStyleLbl="node1" presStyleIdx="0" presStyleCnt="5" custScaleX="111756" custScaleY="67786" custLinFactNeighborY="-17890">
        <dgm:presLayoutVars>
          <dgm:bulletEnabled val="1"/>
        </dgm:presLayoutVars>
      </dgm:prSet>
      <dgm:spPr/>
    </dgm:pt>
    <dgm:pt modelId="{DBA40277-45FE-479C-A322-8D1EB95FA49F}" type="pres">
      <dgm:prSet presAssocID="{0ED64291-F2A6-4C61-AE80-18C51A7B40A7}" presName="invisiNode" presStyleLbl="node1" presStyleIdx="0" presStyleCnt="5"/>
      <dgm:spPr/>
    </dgm:pt>
    <dgm:pt modelId="{92D0FA11-82D2-4486-A965-F7942F607DA2}" type="pres">
      <dgm:prSet presAssocID="{0ED64291-F2A6-4C61-AE80-18C51A7B40A7}" presName="imagNode" presStyleLbl="fgImgPlace1" presStyleIdx="0" presStyleCnt="5" custLinFactNeighborY="4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</dgm:pt>
    <dgm:pt modelId="{04F30CE4-52CC-468B-885C-6B45C9F0B11A}" type="pres">
      <dgm:prSet presAssocID="{6B43A8D5-6E69-4A4F-A565-22989E993599}" presName="sibTrans" presStyleLbl="sibTrans2D1" presStyleIdx="0" presStyleCnt="0"/>
      <dgm:spPr/>
    </dgm:pt>
    <dgm:pt modelId="{5C98E12D-E698-4A7D-886A-07F3D5B25636}" type="pres">
      <dgm:prSet presAssocID="{EED9B1ED-5E00-4183-A421-DD37FE30EA81}" presName="compNode" presStyleCnt="0"/>
      <dgm:spPr/>
    </dgm:pt>
    <dgm:pt modelId="{AEEAE906-F1B8-42BB-9373-4D5B0FD573DD}" type="pres">
      <dgm:prSet presAssocID="{EED9B1ED-5E00-4183-A421-DD37FE30EA81}" presName="node" presStyleLbl="node1" presStyleIdx="1" presStyleCnt="5" custScaleX="111756" custScaleY="67786" custLinFactNeighborY="-17890">
        <dgm:presLayoutVars>
          <dgm:bulletEnabled val="1"/>
        </dgm:presLayoutVars>
      </dgm:prSet>
      <dgm:spPr/>
    </dgm:pt>
    <dgm:pt modelId="{1B06EE89-B5BB-487E-A1E6-F120A2ECB022}" type="pres">
      <dgm:prSet presAssocID="{EED9B1ED-5E00-4183-A421-DD37FE30EA81}" presName="invisiNode" presStyleLbl="node1" presStyleIdx="1" presStyleCnt="5"/>
      <dgm:spPr/>
    </dgm:pt>
    <dgm:pt modelId="{0621D656-9590-4993-8368-D1B4042D69D4}" type="pres">
      <dgm:prSet presAssocID="{EED9B1ED-5E00-4183-A421-DD37FE30EA81}" presName="imagNode" presStyleLbl="fgImgPlace1" presStyleIdx="1" presStyleCnt="5" custLinFactNeighborY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36000" r="-36000"/>
          </a:stretch>
        </a:blipFill>
        <a:ln>
          <a:noFill/>
        </a:ln>
      </dgm:spPr>
    </dgm:pt>
    <dgm:pt modelId="{CA90E8ED-C683-4AC6-89EE-DA49665BA96D}" type="pres">
      <dgm:prSet presAssocID="{B73D2433-2F93-4332-9AEE-42BEDC7EA766}" presName="sibTrans" presStyleLbl="sibTrans2D1" presStyleIdx="0" presStyleCnt="0"/>
      <dgm:spPr/>
    </dgm:pt>
    <dgm:pt modelId="{D4B90DFA-51D5-4689-B139-E7D47D6DEEFD}" type="pres">
      <dgm:prSet presAssocID="{5A5B024C-1BD9-4C5B-8830-837503BCD30C}" presName="compNode" presStyleCnt="0"/>
      <dgm:spPr/>
    </dgm:pt>
    <dgm:pt modelId="{5641FFAE-ADB5-4875-A204-F7EAD88D0030}" type="pres">
      <dgm:prSet presAssocID="{5A5B024C-1BD9-4C5B-8830-837503BCD30C}" presName="node" presStyleLbl="node1" presStyleIdx="2" presStyleCnt="5" custScaleX="111756" custScaleY="67786" custLinFactNeighborX="7004" custLinFactNeighborY="-18986">
        <dgm:presLayoutVars>
          <dgm:bulletEnabled val="1"/>
        </dgm:presLayoutVars>
      </dgm:prSet>
      <dgm:spPr/>
    </dgm:pt>
    <dgm:pt modelId="{D5F2F4B5-D64F-492C-9BBC-4C07037A82EE}" type="pres">
      <dgm:prSet presAssocID="{5A5B024C-1BD9-4C5B-8830-837503BCD30C}" presName="invisiNode" presStyleLbl="node1" presStyleIdx="2" presStyleCnt="5"/>
      <dgm:spPr/>
    </dgm:pt>
    <dgm:pt modelId="{2E8284AA-F708-4E63-BE54-0CAFCF3248D6}" type="pres">
      <dgm:prSet presAssocID="{5A5B024C-1BD9-4C5B-8830-837503BCD30C}" presName="imagNode" presStyleLbl="fgImgPlace1" presStyleIdx="2" presStyleCnt="5" custLinFactNeighborY="4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</dgm:spPr>
    </dgm:pt>
    <dgm:pt modelId="{9C09E642-5B5B-4827-A137-B3B7A0B92DB8}" type="pres">
      <dgm:prSet presAssocID="{41DD8D7E-283D-4F72-B208-4FE4CC1FFF14}" presName="sibTrans" presStyleLbl="sibTrans2D1" presStyleIdx="0" presStyleCnt="0"/>
      <dgm:spPr/>
    </dgm:pt>
    <dgm:pt modelId="{76FD0D71-2277-4116-9E12-88B9D7DE27A2}" type="pres">
      <dgm:prSet presAssocID="{2EAEB0AC-1D5D-4FAA-ABDC-B2972415E8A0}" presName="compNode" presStyleCnt="0"/>
      <dgm:spPr/>
    </dgm:pt>
    <dgm:pt modelId="{5A04067C-D2B6-4A97-B848-1D197DE54491}" type="pres">
      <dgm:prSet presAssocID="{2EAEB0AC-1D5D-4FAA-ABDC-B2972415E8A0}" presName="node" presStyleLbl="node1" presStyleIdx="3" presStyleCnt="5" custScaleX="111756" custScaleY="67786" custLinFactNeighborX="5429" custLinFactNeighborY="-17793">
        <dgm:presLayoutVars>
          <dgm:bulletEnabled val="1"/>
        </dgm:presLayoutVars>
      </dgm:prSet>
      <dgm:spPr/>
    </dgm:pt>
    <dgm:pt modelId="{150C5F6F-C090-4C37-B69C-CFD998D6CF9A}" type="pres">
      <dgm:prSet presAssocID="{2EAEB0AC-1D5D-4FAA-ABDC-B2972415E8A0}" presName="invisiNode" presStyleLbl="node1" presStyleIdx="3" presStyleCnt="5"/>
      <dgm:spPr/>
    </dgm:pt>
    <dgm:pt modelId="{8A2ADF16-0090-4DF7-AF4B-4D6AB4666E4B}" type="pres">
      <dgm:prSet presAssocID="{2EAEB0AC-1D5D-4FAA-ABDC-B2972415E8A0}" presName="imagNode" presStyleLbl="fgImgPlace1" presStyleIdx="3" presStyleCnt="5" custLinFactNeighborY="4"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</dgm:spPr>
    </dgm:pt>
    <dgm:pt modelId="{58330459-D91D-47AF-9A9A-056FC57AA299}" type="pres">
      <dgm:prSet presAssocID="{583C2A13-9015-401A-9302-2B801F8EDEF6}" presName="sibTrans" presStyleLbl="sibTrans2D1" presStyleIdx="0" presStyleCnt="0"/>
      <dgm:spPr/>
    </dgm:pt>
    <dgm:pt modelId="{E2945BB0-F884-4F98-BC2E-BC299663C783}" type="pres">
      <dgm:prSet presAssocID="{02A3E01F-4A3A-4FAE-BC43-8B101C194665}" presName="compNode" presStyleCnt="0"/>
      <dgm:spPr/>
    </dgm:pt>
    <dgm:pt modelId="{4A7089AA-B912-4D43-89F7-4BD9E503FC66}" type="pres">
      <dgm:prSet presAssocID="{02A3E01F-4A3A-4FAE-BC43-8B101C194665}" presName="node" presStyleLbl="node1" presStyleIdx="4" presStyleCnt="5" custScaleX="114946" custScaleY="67786" custLinFactNeighborY="-17890">
        <dgm:presLayoutVars>
          <dgm:bulletEnabled val="1"/>
        </dgm:presLayoutVars>
      </dgm:prSet>
      <dgm:spPr/>
    </dgm:pt>
    <dgm:pt modelId="{7B30DB42-C645-4C26-9776-6A75A30B955D}" type="pres">
      <dgm:prSet presAssocID="{02A3E01F-4A3A-4FAE-BC43-8B101C194665}" presName="invisiNode" presStyleLbl="node1" presStyleIdx="4" presStyleCnt="5"/>
      <dgm:spPr/>
    </dgm:pt>
    <dgm:pt modelId="{D6396797-9905-4E65-B0CB-7271C031183B}" type="pres">
      <dgm:prSet presAssocID="{02A3E01F-4A3A-4FAE-BC43-8B101C194665}" presName="imagNode" presStyleLbl="fgImgPlace1" presStyleIdx="4" presStyleCnt="5" custLinFactNeighborY="4"/>
      <dgm:spPr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</dgm:spPr>
    </dgm:pt>
  </dgm:ptLst>
  <dgm:cxnLst>
    <dgm:cxn modelId="{A6CAFD00-D85A-41B0-BB69-73FEABDDF535}" type="presOf" srcId="{0ED64291-F2A6-4C61-AE80-18C51A7B40A7}" destId="{6E60B58F-9919-4639-BA22-9BD1EAFACD5D}" srcOrd="0" destOrd="0" presId="urn:microsoft.com/office/officeart/2005/8/layout/pList2"/>
    <dgm:cxn modelId="{81EA352E-0F88-4552-817D-00160547F0B9}" type="presOf" srcId="{6B43A8D5-6E69-4A4F-A565-22989E993599}" destId="{04F30CE4-52CC-468B-885C-6B45C9F0B11A}" srcOrd="0" destOrd="0" presId="urn:microsoft.com/office/officeart/2005/8/layout/pList2"/>
    <dgm:cxn modelId="{D6F44731-6E7A-401A-BFEE-76D94164BEA1}" type="presOf" srcId="{B73D2433-2F93-4332-9AEE-42BEDC7EA766}" destId="{CA90E8ED-C683-4AC6-89EE-DA49665BA96D}" srcOrd="0" destOrd="0" presId="urn:microsoft.com/office/officeart/2005/8/layout/pList2"/>
    <dgm:cxn modelId="{7B9A633B-778F-4511-8C0F-1C39B08CD911}" type="presOf" srcId="{02A3E01F-4A3A-4FAE-BC43-8B101C194665}" destId="{4A7089AA-B912-4D43-89F7-4BD9E503FC66}" srcOrd="0" destOrd="0" presId="urn:microsoft.com/office/officeart/2005/8/layout/pList2"/>
    <dgm:cxn modelId="{9B61EA40-E51F-4410-996F-CED9E41F06C6}" srcId="{CDF45B01-B125-4209-A2A7-1FAD61F48067}" destId="{EED9B1ED-5E00-4183-A421-DD37FE30EA81}" srcOrd="1" destOrd="0" parTransId="{2E8C5D3A-1D1E-4A11-8389-7B33F3672DAF}" sibTransId="{B73D2433-2F93-4332-9AEE-42BEDC7EA766}"/>
    <dgm:cxn modelId="{C4C10F62-53ED-45ED-A1C3-B0AFC07A29C9}" srcId="{CDF45B01-B125-4209-A2A7-1FAD61F48067}" destId="{5A5B024C-1BD9-4C5B-8830-837503BCD30C}" srcOrd="2" destOrd="0" parTransId="{CD59CE25-235D-4C22-8DC2-AC29D2D23F98}" sibTransId="{41DD8D7E-283D-4F72-B208-4FE4CC1FFF14}"/>
    <dgm:cxn modelId="{C7958170-6E0F-432E-9A22-3FCB94A88AB8}" type="presOf" srcId="{EED9B1ED-5E00-4183-A421-DD37FE30EA81}" destId="{AEEAE906-F1B8-42BB-9373-4D5B0FD573DD}" srcOrd="0" destOrd="0" presId="urn:microsoft.com/office/officeart/2005/8/layout/pList2"/>
    <dgm:cxn modelId="{E081787B-E994-4CFC-AB93-B66A6E6BA581}" srcId="{CDF45B01-B125-4209-A2A7-1FAD61F48067}" destId="{0ED64291-F2A6-4C61-AE80-18C51A7B40A7}" srcOrd="0" destOrd="0" parTransId="{AFE32F31-42D4-4D68-B5C5-BB577810B151}" sibTransId="{6B43A8D5-6E69-4A4F-A565-22989E993599}"/>
    <dgm:cxn modelId="{A9F9A382-0320-4A92-8BF8-F720DAE64507}" srcId="{CDF45B01-B125-4209-A2A7-1FAD61F48067}" destId="{02A3E01F-4A3A-4FAE-BC43-8B101C194665}" srcOrd="4" destOrd="0" parTransId="{74D2207D-A5EA-4072-A240-CADC29917DF2}" sibTransId="{289B9782-B259-4BA7-A9E5-DD41CAE0DF65}"/>
    <dgm:cxn modelId="{B3BEA797-E332-4B05-87E6-644251D0CB25}" type="presOf" srcId="{CDF45B01-B125-4209-A2A7-1FAD61F48067}" destId="{16AA7961-7F5A-4032-B677-D22DA8A84BB9}" srcOrd="0" destOrd="0" presId="urn:microsoft.com/office/officeart/2005/8/layout/pList2"/>
    <dgm:cxn modelId="{8704D0D2-4606-4EE5-921F-B5116A207EF5}" srcId="{CDF45B01-B125-4209-A2A7-1FAD61F48067}" destId="{2EAEB0AC-1D5D-4FAA-ABDC-B2972415E8A0}" srcOrd="3" destOrd="0" parTransId="{A681D432-15EE-481B-81E6-EE3E3DF120AA}" sibTransId="{583C2A13-9015-401A-9302-2B801F8EDEF6}"/>
    <dgm:cxn modelId="{547E6ED5-F93F-4B18-9BC9-D83A3645F7B8}" type="presOf" srcId="{5A5B024C-1BD9-4C5B-8830-837503BCD30C}" destId="{5641FFAE-ADB5-4875-A204-F7EAD88D0030}" srcOrd="0" destOrd="0" presId="urn:microsoft.com/office/officeart/2005/8/layout/pList2"/>
    <dgm:cxn modelId="{D4A152D9-95E8-4559-B492-13B92AAD080B}" type="presOf" srcId="{583C2A13-9015-401A-9302-2B801F8EDEF6}" destId="{58330459-D91D-47AF-9A9A-056FC57AA299}" srcOrd="0" destOrd="0" presId="urn:microsoft.com/office/officeart/2005/8/layout/pList2"/>
    <dgm:cxn modelId="{590E40DD-915A-401F-885C-11BDA852A2B3}" type="presOf" srcId="{2EAEB0AC-1D5D-4FAA-ABDC-B2972415E8A0}" destId="{5A04067C-D2B6-4A97-B848-1D197DE54491}" srcOrd="0" destOrd="0" presId="urn:microsoft.com/office/officeart/2005/8/layout/pList2"/>
    <dgm:cxn modelId="{E6D167F4-F236-4794-96B7-1BE3092CBF3A}" type="presOf" srcId="{41DD8D7E-283D-4F72-B208-4FE4CC1FFF14}" destId="{9C09E642-5B5B-4827-A137-B3B7A0B92DB8}" srcOrd="0" destOrd="0" presId="urn:microsoft.com/office/officeart/2005/8/layout/pList2"/>
    <dgm:cxn modelId="{7EACACA6-2B86-43F8-96E9-9362DFED9DC0}" type="presParOf" srcId="{16AA7961-7F5A-4032-B677-D22DA8A84BB9}" destId="{8B4D0AE7-CC97-4113-A920-9E5F989E3076}" srcOrd="0" destOrd="0" presId="urn:microsoft.com/office/officeart/2005/8/layout/pList2"/>
    <dgm:cxn modelId="{01893A98-349F-4BA3-9298-5130292444E7}" type="presParOf" srcId="{16AA7961-7F5A-4032-B677-D22DA8A84BB9}" destId="{79FD1B34-AD0B-4092-ABDF-DD569072B254}" srcOrd="1" destOrd="0" presId="urn:microsoft.com/office/officeart/2005/8/layout/pList2"/>
    <dgm:cxn modelId="{24AC4A9C-2AD5-4917-BFF7-F52A3796AA48}" type="presParOf" srcId="{79FD1B34-AD0B-4092-ABDF-DD569072B254}" destId="{E0DFD345-63CD-4348-BF7B-02FDD6ABD16B}" srcOrd="0" destOrd="0" presId="urn:microsoft.com/office/officeart/2005/8/layout/pList2"/>
    <dgm:cxn modelId="{385492E7-A2BB-4812-AEEF-9AA031FC09C3}" type="presParOf" srcId="{E0DFD345-63CD-4348-BF7B-02FDD6ABD16B}" destId="{6E60B58F-9919-4639-BA22-9BD1EAFACD5D}" srcOrd="0" destOrd="0" presId="urn:microsoft.com/office/officeart/2005/8/layout/pList2"/>
    <dgm:cxn modelId="{52B7C7D6-D7FB-4B8F-ABFD-9ACF30EAD574}" type="presParOf" srcId="{E0DFD345-63CD-4348-BF7B-02FDD6ABD16B}" destId="{DBA40277-45FE-479C-A322-8D1EB95FA49F}" srcOrd="1" destOrd="0" presId="urn:microsoft.com/office/officeart/2005/8/layout/pList2"/>
    <dgm:cxn modelId="{C412F7BB-4552-4A1F-8EF1-345699CB85D2}" type="presParOf" srcId="{E0DFD345-63CD-4348-BF7B-02FDD6ABD16B}" destId="{92D0FA11-82D2-4486-A965-F7942F607DA2}" srcOrd="2" destOrd="0" presId="urn:microsoft.com/office/officeart/2005/8/layout/pList2"/>
    <dgm:cxn modelId="{3261E41D-2905-4E23-95C9-2EFC5F8B0C64}" type="presParOf" srcId="{79FD1B34-AD0B-4092-ABDF-DD569072B254}" destId="{04F30CE4-52CC-468B-885C-6B45C9F0B11A}" srcOrd="1" destOrd="0" presId="urn:microsoft.com/office/officeart/2005/8/layout/pList2"/>
    <dgm:cxn modelId="{0765279E-E3EC-4870-8B61-4DA90F9F7AE5}" type="presParOf" srcId="{79FD1B34-AD0B-4092-ABDF-DD569072B254}" destId="{5C98E12D-E698-4A7D-886A-07F3D5B25636}" srcOrd="2" destOrd="0" presId="urn:microsoft.com/office/officeart/2005/8/layout/pList2"/>
    <dgm:cxn modelId="{4C764579-D3AC-4A25-98B6-BBBCAF3244CF}" type="presParOf" srcId="{5C98E12D-E698-4A7D-886A-07F3D5B25636}" destId="{AEEAE906-F1B8-42BB-9373-4D5B0FD573DD}" srcOrd="0" destOrd="0" presId="urn:microsoft.com/office/officeart/2005/8/layout/pList2"/>
    <dgm:cxn modelId="{CC467BDC-2827-4A55-BF97-F56D74C68CD2}" type="presParOf" srcId="{5C98E12D-E698-4A7D-886A-07F3D5B25636}" destId="{1B06EE89-B5BB-487E-A1E6-F120A2ECB022}" srcOrd="1" destOrd="0" presId="urn:microsoft.com/office/officeart/2005/8/layout/pList2"/>
    <dgm:cxn modelId="{8A6560BB-7307-4C08-AF90-BD2139A8CBCB}" type="presParOf" srcId="{5C98E12D-E698-4A7D-886A-07F3D5B25636}" destId="{0621D656-9590-4993-8368-D1B4042D69D4}" srcOrd="2" destOrd="0" presId="urn:microsoft.com/office/officeart/2005/8/layout/pList2"/>
    <dgm:cxn modelId="{DB9FE436-01C1-4E76-AE53-526BCFC1A4A0}" type="presParOf" srcId="{79FD1B34-AD0B-4092-ABDF-DD569072B254}" destId="{CA90E8ED-C683-4AC6-89EE-DA49665BA96D}" srcOrd="3" destOrd="0" presId="urn:microsoft.com/office/officeart/2005/8/layout/pList2"/>
    <dgm:cxn modelId="{3A108CB6-02A5-44D5-AF3D-95FECCF52CCA}" type="presParOf" srcId="{79FD1B34-AD0B-4092-ABDF-DD569072B254}" destId="{D4B90DFA-51D5-4689-B139-E7D47D6DEEFD}" srcOrd="4" destOrd="0" presId="urn:microsoft.com/office/officeart/2005/8/layout/pList2"/>
    <dgm:cxn modelId="{947D68FD-6852-471A-8FFC-8C86B60FEFE0}" type="presParOf" srcId="{D4B90DFA-51D5-4689-B139-E7D47D6DEEFD}" destId="{5641FFAE-ADB5-4875-A204-F7EAD88D0030}" srcOrd="0" destOrd="0" presId="urn:microsoft.com/office/officeart/2005/8/layout/pList2"/>
    <dgm:cxn modelId="{2B79E4AB-0E8C-4309-B794-C13C854E29CD}" type="presParOf" srcId="{D4B90DFA-51D5-4689-B139-E7D47D6DEEFD}" destId="{D5F2F4B5-D64F-492C-9BBC-4C07037A82EE}" srcOrd="1" destOrd="0" presId="urn:microsoft.com/office/officeart/2005/8/layout/pList2"/>
    <dgm:cxn modelId="{6CB0273E-B986-4B77-A0B9-108DFCEE6F42}" type="presParOf" srcId="{D4B90DFA-51D5-4689-B139-E7D47D6DEEFD}" destId="{2E8284AA-F708-4E63-BE54-0CAFCF3248D6}" srcOrd="2" destOrd="0" presId="urn:microsoft.com/office/officeart/2005/8/layout/pList2"/>
    <dgm:cxn modelId="{17EE401E-4C30-4C38-BFD9-405809B875A5}" type="presParOf" srcId="{79FD1B34-AD0B-4092-ABDF-DD569072B254}" destId="{9C09E642-5B5B-4827-A137-B3B7A0B92DB8}" srcOrd="5" destOrd="0" presId="urn:microsoft.com/office/officeart/2005/8/layout/pList2"/>
    <dgm:cxn modelId="{5991F9C9-CE7A-4D71-991F-0E615DB45F0C}" type="presParOf" srcId="{79FD1B34-AD0B-4092-ABDF-DD569072B254}" destId="{76FD0D71-2277-4116-9E12-88B9D7DE27A2}" srcOrd="6" destOrd="0" presId="urn:microsoft.com/office/officeart/2005/8/layout/pList2"/>
    <dgm:cxn modelId="{5EF391A0-132F-4A55-9962-A8CCFE2139DC}" type="presParOf" srcId="{76FD0D71-2277-4116-9E12-88B9D7DE27A2}" destId="{5A04067C-D2B6-4A97-B848-1D197DE54491}" srcOrd="0" destOrd="0" presId="urn:microsoft.com/office/officeart/2005/8/layout/pList2"/>
    <dgm:cxn modelId="{D8E8B757-26AF-4B8D-BD0A-10B0BB5BBF4F}" type="presParOf" srcId="{76FD0D71-2277-4116-9E12-88B9D7DE27A2}" destId="{150C5F6F-C090-4C37-B69C-CFD998D6CF9A}" srcOrd="1" destOrd="0" presId="urn:microsoft.com/office/officeart/2005/8/layout/pList2"/>
    <dgm:cxn modelId="{84CB1C1E-12E9-4C85-975B-6248C93ECB59}" type="presParOf" srcId="{76FD0D71-2277-4116-9E12-88B9D7DE27A2}" destId="{8A2ADF16-0090-4DF7-AF4B-4D6AB4666E4B}" srcOrd="2" destOrd="0" presId="urn:microsoft.com/office/officeart/2005/8/layout/pList2"/>
    <dgm:cxn modelId="{4DF66782-3B12-4BE0-8188-45FAF50FE7BC}" type="presParOf" srcId="{79FD1B34-AD0B-4092-ABDF-DD569072B254}" destId="{58330459-D91D-47AF-9A9A-056FC57AA299}" srcOrd="7" destOrd="0" presId="urn:microsoft.com/office/officeart/2005/8/layout/pList2"/>
    <dgm:cxn modelId="{7DFE1F11-9B35-431A-AA3A-E4CEE99B8C4E}" type="presParOf" srcId="{79FD1B34-AD0B-4092-ABDF-DD569072B254}" destId="{E2945BB0-F884-4F98-BC2E-BC299663C783}" srcOrd="8" destOrd="0" presId="urn:microsoft.com/office/officeart/2005/8/layout/pList2"/>
    <dgm:cxn modelId="{2765405F-0F74-485C-A79F-44F6D46D7741}" type="presParOf" srcId="{E2945BB0-F884-4F98-BC2E-BC299663C783}" destId="{4A7089AA-B912-4D43-89F7-4BD9E503FC66}" srcOrd="0" destOrd="0" presId="urn:microsoft.com/office/officeart/2005/8/layout/pList2"/>
    <dgm:cxn modelId="{77F04794-8D01-4B7E-A060-015B172276AA}" type="presParOf" srcId="{E2945BB0-F884-4F98-BC2E-BC299663C783}" destId="{7B30DB42-C645-4C26-9776-6A75A30B955D}" srcOrd="1" destOrd="0" presId="urn:microsoft.com/office/officeart/2005/8/layout/pList2"/>
    <dgm:cxn modelId="{3DF19297-8471-4571-AC2E-6E2D1722EB56}" type="presParOf" srcId="{E2945BB0-F884-4F98-BC2E-BC299663C783}" destId="{D6396797-9905-4E65-B0CB-7271C031183B}" srcOrd="2" destOrd="0" presId="urn:microsoft.com/office/officeart/2005/8/layout/pList2"/>
  </dgm:cxnLst>
  <dgm:bg>
    <a:solidFill>
      <a:schemeClr val="bg1"/>
    </a:solidFill>
  </dgm:bg>
  <dgm:whole>
    <a:ln/>
  </dgm:whole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0D1E24-451B-4C59-BC1A-A52976AE4C6B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FCBE642-7CF5-4E07-8E21-6EEA8C6B8D3B}">
      <dgm:prSet phldrT="[Text]" custT="1"/>
      <dgm:spPr>
        <a:solidFill>
          <a:schemeClr val="accent2"/>
        </a:solidFill>
      </dgm:spPr>
      <dgm:t>
        <a:bodyPr/>
        <a:lstStyle/>
        <a:p>
          <a:pPr algn="ctr"/>
          <a:r>
            <a:rPr lang="en-US" sz="1600" b="1" dirty="0" err="1"/>
            <a:t>Procedimentos</a:t>
          </a:r>
          <a:r>
            <a:rPr lang="en-US" sz="1600" b="1" dirty="0"/>
            <a:t> para </a:t>
          </a:r>
          <a:r>
            <a:rPr lang="en-US" sz="1600" b="1" dirty="0" err="1"/>
            <a:t>construir</a:t>
          </a:r>
          <a:r>
            <a:rPr lang="en-US" sz="1600" b="1" dirty="0"/>
            <a:t> um </a:t>
          </a:r>
          <a:r>
            <a:rPr lang="en-US" sz="1600" b="1" dirty="0" err="1"/>
            <a:t>depósito</a:t>
          </a:r>
          <a:r>
            <a:rPr lang="en-US" sz="1600" b="1" dirty="0"/>
            <a:t> </a:t>
          </a:r>
          <a:r>
            <a:rPr lang="en-US" sz="1600" b="1" dirty="0" err="1"/>
            <a:t>legalmente</a:t>
          </a:r>
          <a:endParaRPr lang="en-US" sz="1600" b="1" dirty="0"/>
        </a:p>
      </dgm:t>
    </dgm:pt>
    <dgm:pt modelId="{BB5B58F4-DB8F-4989-8E06-820264D420AD}" type="parTrans" cxnId="{86A39367-96E6-4B6A-9881-F3ECAFC99C2F}">
      <dgm:prSet/>
      <dgm:spPr/>
      <dgm:t>
        <a:bodyPr/>
        <a:lstStyle/>
        <a:p>
          <a:endParaRPr lang="en-US" b="1"/>
        </a:p>
      </dgm:t>
    </dgm:pt>
    <dgm:pt modelId="{EB1031BE-CD60-4F7D-9424-CA33899878FC}" type="sibTrans" cxnId="{86A39367-96E6-4B6A-9881-F3ECAFC99C2F}">
      <dgm:prSet/>
      <dgm:spPr>
        <a:solidFill>
          <a:schemeClr val="tx1"/>
        </a:solidFill>
      </dgm:spPr>
      <dgm:t>
        <a:bodyPr/>
        <a:lstStyle/>
        <a:p>
          <a:endParaRPr lang="en-US" b="1"/>
        </a:p>
      </dgm:t>
    </dgm:pt>
    <dgm:pt modelId="{DE565F57-F534-43B7-B6C5-57C68FC2974E}">
      <dgm:prSet phldrT="[Text]" custT="1"/>
      <dgm:spPr/>
      <dgm:t>
        <a:bodyPr/>
        <a:lstStyle/>
        <a:p>
          <a:r>
            <a:rPr lang="en-US" sz="1600" b="1" dirty="0"/>
            <a:t>Tempo </a:t>
          </a:r>
          <a:r>
            <a:rPr lang="en-US" sz="1600" b="1" dirty="0" err="1"/>
            <a:t>necessário</a:t>
          </a:r>
          <a:r>
            <a:rPr lang="en-US" sz="1600" b="1" dirty="0"/>
            <a:t> para </a:t>
          </a:r>
          <a:r>
            <a:rPr lang="en-US" sz="1600" b="1" dirty="0" err="1"/>
            <a:t>realizar</a:t>
          </a:r>
          <a:r>
            <a:rPr lang="en-US" sz="1600" b="1" dirty="0"/>
            <a:t> </a:t>
          </a:r>
          <a:r>
            <a:rPr lang="en-US" sz="1600" b="1" dirty="0" err="1"/>
            <a:t>cada</a:t>
          </a:r>
          <a:r>
            <a:rPr lang="en-US" sz="1600" b="1" dirty="0"/>
            <a:t> </a:t>
          </a:r>
          <a:r>
            <a:rPr lang="en-US" sz="1600" b="1" dirty="0" err="1"/>
            <a:t>procedimento</a:t>
          </a:r>
          <a:endParaRPr lang="en-US" sz="1600" b="1" dirty="0"/>
        </a:p>
      </dgm:t>
    </dgm:pt>
    <dgm:pt modelId="{5CBD5F1E-033A-4FD2-A31B-2A97969C2899}" type="parTrans" cxnId="{0E8EAFF0-7196-48BA-919A-0EF640F1E898}">
      <dgm:prSet/>
      <dgm:spPr/>
      <dgm:t>
        <a:bodyPr/>
        <a:lstStyle/>
        <a:p>
          <a:endParaRPr lang="en-US" b="1"/>
        </a:p>
      </dgm:t>
    </dgm:pt>
    <dgm:pt modelId="{8C07CFD9-FB11-4625-B591-BC54E8C4E797}" type="sibTrans" cxnId="{0E8EAFF0-7196-48BA-919A-0EF640F1E898}">
      <dgm:prSet/>
      <dgm:spPr>
        <a:solidFill>
          <a:schemeClr val="tx1"/>
        </a:solidFill>
      </dgm:spPr>
      <dgm:t>
        <a:bodyPr/>
        <a:lstStyle/>
        <a:p>
          <a:endParaRPr lang="en-US" b="1"/>
        </a:p>
      </dgm:t>
    </dgm:pt>
    <dgm:pt modelId="{C0D3E686-AE8E-43AD-BBA1-DC5F4F2DA995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600" b="1" dirty="0" err="1"/>
            <a:t>Custo</a:t>
          </a:r>
          <a:r>
            <a:rPr lang="en-US" sz="1600" b="1" dirty="0"/>
            <a:t> </a:t>
          </a:r>
          <a:r>
            <a:rPr lang="en-US" sz="1600" b="1" dirty="0" err="1"/>
            <a:t>necessário</a:t>
          </a:r>
          <a:r>
            <a:rPr lang="en-US" sz="1600" b="1" dirty="0"/>
            <a:t> para </a:t>
          </a:r>
          <a:r>
            <a:rPr lang="en-US" sz="1600" b="1" dirty="0" err="1"/>
            <a:t>realizar</a:t>
          </a:r>
          <a:r>
            <a:rPr lang="en-US" sz="1600" b="1" dirty="0"/>
            <a:t> </a:t>
          </a:r>
          <a:r>
            <a:rPr lang="en-US" sz="1600" b="1" dirty="0" err="1"/>
            <a:t>cada</a:t>
          </a:r>
          <a:r>
            <a:rPr lang="en-US" sz="1600" b="1" dirty="0"/>
            <a:t> </a:t>
          </a:r>
          <a:r>
            <a:rPr lang="en-US" sz="1600" b="1" dirty="0" err="1"/>
            <a:t>procedimento</a:t>
          </a:r>
          <a:endParaRPr lang="en-US" sz="1600" b="1" dirty="0"/>
        </a:p>
      </dgm:t>
    </dgm:pt>
    <dgm:pt modelId="{87D8FAB9-BF9A-4801-9CAB-941E64A45160}" type="parTrans" cxnId="{AA0023E6-84F1-453D-8C93-EB9D515244B6}">
      <dgm:prSet/>
      <dgm:spPr/>
      <dgm:t>
        <a:bodyPr/>
        <a:lstStyle/>
        <a:p>
          <a:endParaRPr lang="en-US" b="1"/>
        </a:p>
      </dgm:t>
    </dgm:pt>
    <dgm:pt modelId="{FFA24D1C-F8E6-4EB4-810B-9C0EF5FDFDEF}" type="sibTrans" cxnId="{AA0023E6-84F1-453D-8C93-EB9D515244B6}">
      <dgm:prSet/>
      <dgm:spPr>
        <a:solidFill>
          <a:schemeClr val="tx1"/>
        </a:solidFill>
      </dgm:spPr>
      <dgm:t>
        <a:bodyPr/>
        <a:lstStyle/>
        <a:p>
          <a:endParaRPr lang="en-US" b="1"/>
        </a:p>
      </dgm:t>
    </dgm:pt>
    <dgm:pt modelId="{5D0A9FF1-FE2A-4D82-83FF-D042E2525458}">
      <dgm:prSet custT="1"/>
      <dgm:spPr>
        <a:solidFill>
          <a:schemeClr val="tx1"/>
        </a:solidFill>
      </dgm:spPr>
      <dgm:t>
        <a:bodyPr/>
        <a:lstStyle/>
        <a:p>
          <a:r>
            <a:rPr lang="en-US" sz="1600" b="1" dirty="0" err="1"/>
            <a:t>Índice</a:t>
          </a:r>
          <a:r>
            <a:rPr lang="en-US" sz="1600" b="1" dirty="0"/>
            <a:t> de </a:t>
          </a:r>
          <a:r>
            <a:rPr lang="en-US" sz="1600" b="1" dirty="0" err="1"/>
            <a:t>controle</a:t>
          </a:r>
          <a:r>
            <a:rPr lang="en-US" sz="1600" b="1" dirty="0"/>
            <a:t> de </a:t>
          </a:r>
          <a:r>
            <a:rPr lang="en-US" sz="1600" b="1" dirty="0" err="1"/>
            <a:t>qualidade</a:t>
          </a:r>
          <a:r>
            <a:rPr lang="en-US" sz="1600" b="1" dirty="0"/>
            <a:t> da </a:t>
          </a:r>
          <a:r>
            <a:rPr lang="en-US" sz="1600" b="1" dirty="0" err="1"/>
            <a:t>construção</a:t>
          </a:r>
          <a:r>
            <a:rPr lang="en-US" sz="1600" b="1" dirty="0"/>
            <a:t> (0-15)</a:t>
          </a:r>
        </a:p>
      </dgm:t>
    </dgm:pt>
    <dgm:pt modelId="{BDB754FE-9C9D-4EA3-8739-92DBAD38B87C}" type="parTrans" cxnId="{6214C0E5-6E4F-4704-B8E5-46FCA317858B}">
      <dgm:prSet/>
      <dgm:spPr/>
      <dgm:t>
        <a:bodyPr/>
        <a:lstStyle/>
        <a:p>
          <a:endParaRPr lang="en-US" b="1"/>
        </a:p>
      </dgm:t>
    </dgm:pt>
    <dgm:pt modelId="{F13099ED-512D-41E5-8DB6-ECFD107C2584}" type="sibTrans" cxnId="{6214C0E5-6E4F-4704-B8E5-46FCA317858B}">
      <dgm:prSet/>
      <dgm:spPr/>
      <dgm:t>
        <a:bodyPr/>
        <a:lstStyle/>
        <a:p>
          <a:endParaRPr lang="en-US" b="1"/>
        </a:p>
      </dgm:t>
    </dgm:pt>
    <dgm:pt modelId="{FD7EDC49-5BE9-4FFC-9FA4-DB4FECAD4F63}" type="pres">
      <dgm:prSet presAssocID="{D90D1E24-451B-4C59-BC1A-A52976AE4C6B}" presName="linearFlow" presStyleCnt="0">
        <dgm:presLayoutVars>
          <dgm:resizeHandles val="exact"/>
        </dgm:presLayoutVars>
      </dgm:prSet>
      <dgm:spPr/>
    </dgm:pt>
    <dgm:pt modelId="{40C19048-81EE-4694-81FC-20B2B4C375E3}" type="pres">
      <dgm:prSet presAssocID="{DFCBE642-7CF5-4E07-8E21-6EEA8C6B8D3B}" presName="node" presStyleLbl="node1" presStyleIdx="0" presStyleCnt="4" custScaleX="140320" custScaleY="120877">
        <dgm:presLayoutVars>
          <dgm:bulletEnabled val="1"/>
        </dgm:presLayoutVars>
      </dgm:prSet>
      <dgm:spPr/>
    </dgm:pt>
    <dgm:pt modelId="{04D5C6EE-F23C-4FE8-AABD-F94C9C306F10}" type="pres">
      <dgm:prSet presAssocID="{EB1031BE-CD60-4F7D-9424-CA33899878FC}" presName="sibTrans" presStyleLbl="sibTrans2D1" presStyleIdx="0" presStyleCnt="3" custScaleX="121236" custLinFactNeighborY="-13845"/>
      <dgm:spPr>
        <a:prstGeom prst="mathPlus">
          <a:avLst/>
        </a:prstGeom>
      </dgm:spPr>
    </dgm:pt>
    <dgm:pt modelId="{808BD978-498F-462E-883A-B675E2ABC143}" type="pres">
      <dgm:prSet presAssocID="{EB1031BE-CD60-4F7D-9424-CA33899878FC}" presName="connectorText" presStyleLbl="sibTrans2D1" presStyleIdx="0" presStyleCnt="3"/>
      <dgm:spPr/>
    </dgm:pt>
    <dgm:pt modelId="{45987325-CC52-4E09-9159-22413D9570C1}" type="pres">
      <dgm:prSet presAssocID="{DE565F57-F534-43B7-B6C5-57C68FC2974E}" presName="node" presStyleLbl="node1" presStyleIdx="1" presStyleCnt="4" custScaleX="140320" custScaleY="112098" custLinFactNeighborY="-19936">
        <dgm:presLayoutVars>
          <dgm:bulletEnabled val="1"/>
        </dgm:presLayoutVars>
      </dgm:prSet>
      <dgm:spPr/>
    </dgm:pt>
    <dgm:pt modelId="{AA1E480F-2BD3-4273-B529-EA58C45AB726}" type="pres">
      <dgm:prSet presAssocID="{8C07CFD9-FB11-4625-B591-BC54E8C4E797}" presName="sibTrans" presStyleLbl="sibTrans2D1" presStyleIdx="1" presStyleCnt="3" custScaleX="121236"/>
      <dgm:spPr>
        <a:prstGeom prst="mathPlus">
          <a:avLst/>
        </a:prstGeom>
      </dgm:spPr>
    </dgm:pt>
    <dgm:pt modelId="{1FF6C5BA-8411-4C9F-A8FB-0FC36C39FE2F}" type="pres">
      <dgm:prSet presAssocID="{8C07CFD9-FB11-4625-B591-BC54E8C4E797}" presName="connectorText" presStyleLbl="sibTrans2D1" presStyleIdx="1" presStyleCnt="3"/>
      <dgm:spPr/>
    </dgm:pt>
    <dgm:pt modelId="{09961C3A-9389-4F07-B171-DA78FDE43BB4}" type="pres">
      <dgm:prSet presAssocID="{C0D3E686-AE8E-43AD-BBA1-DC5F4F2DA995}" presName="node" presStyleLbl="node1" presStyleIdx="2" presStyleCnt="4" custScaleX="140320" custScaleY="114989" custLinFactNeighborY="-39872">
        <dgm:presLayoutVars>
          <dgm:bulletEnabled val="1"/>
        </dgm:presLayoutVars>
      </dgm:prSet>
      <dgm:spPr/>
    </dgm:pt>
    <dgm:pt modelId="{BF53A15C-8BC7-4665-9AE9-0B53F41C99C3}" type="pres">
      <dgm:prSet presAssocID="{FFA24D1C-F8E6-4EB4-810B-9C0EF5FDFDEF}" presName="sibTrans" presStyleLbl="sibTrans2D1" presStyleIdx="2" presStyleCnt="3" custScaleX="121236"/>
      <dgm:spPr>
        <a:prstGeom prst="mathPlus">
          <a:avLst/>
        </a:prstGeom>
      </dgm:spPr>
    </dgm:pt>
    <dgm:pt modelId="{5321DC84-CC48-4D35-8583-480B5E8303DE}" type="pres">
      <dgm:prSet presAssocID="{FFA24D1C-F8E6-4EB4-810B-9C0EF5FDFDEF}" presName="connectorText" presStyleLbl="sibTrans2D1" presStyleIdx="2" presStyleCnt="3"/>
      <dgm:spPr/>
    </dgm:pt>
    <dgm:pt modelId="{84C9B6C2-FFD9-4817-8C13-B4F74C0C05B3}" type="pres">
      <dgm:prSet presAssocID="{5D0A9FF1-FE2A-4D82-83FF-D042E2525458}" presName="node" presStyleLbl="node1" presStyleIdx="3" presStyleCnt="4" custScaleX="140320" custScaleY="118731" custLinFactNeighborY="-57316">
        <dgm:presLayoutVars>
          <dgm:bulletEnabled val="1"/>
        </dgm:presLayoutVars>
      </dgm:prSet>
      <dgm:spPr/>
    </dgm:pt>
  </dgm:ptLst>
  <dgm:cxnLst>
    <dgm:cxn modelId="{D94EC12D-2FD3-47DA-80C8-FDB9F7DB7730}" type="presOf" srcId="{8C07CFD9-FB11-4625-B591-BC54E8C4E797}" destId="{1FF6C5BA-8411-4C9F-A8FB-0FC36C39FE2F}" srcOrd="1" destOrd="0" presId="urn:microsoft.com/office/officeart/2005/8/layout/process2"/>
    <dgm:cxn modelId="{25548A34-3D6F-4D7E-9A4B-0A6D1A3B226C}" type="presOf" srcId="{DE565F57-F534-43B7-B6C5-57C68FC2974E}" destId="{45987325-CC52-4E09-9159-22413D9570C1}" srcOrd="0" destOrd="0" presId="urn:microsoft.com/office/officeart/2005/8/layout/process2"/>
    <dgm:cxn modelId="{44D98737-2887-469A-8AB2-36793DBB08EC}" type="presOf" srcId="{EB1031BE-CD60-4F7D-9424-CA33899878FC}" destId="{808BD978-498F-462E-883A-B675E2ABC143}" srcOrd="1" destOrd="0" presId="urn:microsoft.com/office/officeart/2005/8/layout/process2"/>
    <dgm:cxn modelId="{847BFF5D-83C4-4C1E-9D40-6B1B3E5E4D91}" type="presOf" srcId="{DFCBE642-7CF5-4E07-8E21-6EEA8C6B8D3B}" destId="{40C19048-81EE-4694-81FC-20B2B4C375E3}" srcOrd="0" destOrd="0" presId="urn:microsoft.com/office/officeart/2005/8/layout/process2"/>
    <dgm:cxn modelId="{86A39367-96E6-4B6A-9881-F3ECAFC99C2F}" srcId="{D90D1E24-451B-4C59-BC1A-A52976AE4C6B}" destId="{DFCBE642-7CF5-4E07-8E21-6EEA8C6B8D3B}" srcOrd="0" destOrd="0" parTransId="{BB5B58F4-DB8F-4989-8E06-820264D420AD}" sibTransId="{EB1031BE-CD60-4F7D-9424-CA33899878FC}"/>
    <dgm:cxn modelId="{997BF04D-C4E2-47CE-BE13-90BA1B55CA36}" type="presOf" srcId="{EB1031BE-CD60-4F7D-9424-CA33899878FC}" destId="{04D5C6EE-F23C-4FE8-AABD-F94C9C306F10}" srcOrd="0" destOrd="0" presId="urn:microsoft.com/office/officeart/2005/8/layout/process2"/>
    <dgm:cxn modelId="{CE0AF36E-A802-4FCB-8355-65B4D5B907F4}" type="presOf" srcId="{C0D3E686-AE8E-43AD-BBA1-DC5F4F2DA995}" destId="{09961C3A-9389-4F07-B171-DA78FDE43BB4}" srcOrd="0" destOrd="0" presId="urn:microsoft.com/office/officeart/2005/8/layout/process2"/>
    <dgm:cxn modelId="{3F31259E-F663-4E79-B585-C3AA12837783}" type="presOf" srcId="{D90D1E24-451B-4C59-BC1A-A52976AE4C6B}" destId="{FD7EDC49-5BE9-4FFC-9FA4-DB4FECAD4F63}" srcOrd="0" destOrd="0" presId="urn:microsoft.com/office/officeart/2005/8/layout/process2"/>
    <dgm:cxn modelId="{C5640AC5-B6DC-4735-8417-884C008181D0}" type="presOf" srcId="{FFA24D1C-F8E6-4EB4-810B-9C0EF5FDFDEF}" destId="{BF53A15C-8BC7-4665-9AE9-0B53F41C99C3}" srcOrd="0" destOrd="0" presId="urn:microsoft.com/office/officeart/2005/8/layout/process2"/>
    <dgm:cxn modelId="{C9EFFBCB-372A-4572-BDF6-AFA7EAA0DDA7}" type="presOf" srcId="{FFA24D1C-F8E6-4EB4-810B-9C0EF5FDFDEF}" destId="{5321DC84-CC48-4D35-8583-480B5E8303DE}" srcOrd="1" destOrd="0" presId="urn:microsoft.com/office/officeart/2005/8/layout/process2"/>
    <dgm:cxn modelId="{0F5B89CD-CFC0-41C7-B181-AE743D7CBF9E}" type="presOf" srcId="{8C07CFD9-FB11-4625-B591-BC54E8C4E797}" destId="{AA1E480F-2BD3-4273-B529-EA58C45AB726}" srcOrd="0" destOrd="0" presId="urn:microsoft.com/office/officeart/2005/8/layout/process2"/>
    <dgm:cxn modelId="{6214C0E5-6E4F-4704-B8E5-46FCA317858B}" srcId="{D90D1E24-451B-4C59-BC1A-A52976AE4C6B}" destId="{5D0A9FF1-FE2A-4D82-83FF-D042E2525458}" srcOrd="3" destOrd="0" parTransId="{BDB754FE-9C9D-4EA3-8739-92DBAD38B87C}" sibTransId="{F13099ED-512D-41E5-8DB6-ECFD107C2584}"/>
    <dgm:cxn modelId="{AA0023E6-84F1-453D-8C93-EB9D515244B6}" srcId="{D90D1E24-451B-4C59-BC1A-A52976AE4C6B}" destId="{C0D3E686-AE8E-43AD-BBA1-DC5F4F2DA995}" srcOrd="2" destOrd="0" parTransId="{87D8FAB9-BF9A-4801-9CAB-941E64A45160}" sibTransId="{FFA24D1C-F8E6-4EB4-810B-9C0EF5FDFDEF}"/>
    <dgm:cxn modelId="{0E8EAFF0-7196-48BA-919A-0EF640F1E898}" srcId="{D90D1E24-451B-4C59-BC1A-A52976AE4C6B}" destId="{DE565F57-F534-43B7-B6C5-57C68FC2974E}" srcOrd="1" destOrd="0" parTransId="{5CBD5F1E-033A-4FD2-A31B-2A97969C2899}" sibTransId="{8C07CFD9-FB11-4625-B591-BC54E8C4E797}"/>
    <dgm:cxn modelId="{78E6A9F2-16E9-49C5-99CA-319BE4C215AF}" type="presOf" srcId="{5D0A9FF1-FE2A-4D82-83FF-D042E2525458}" destId="{84C9B6C2-FFD9-4817-8C13-B4F74C0C05B3}" srcOrd="0" destOrd="0" presId="urn:microsoft.com/office/officeart/2005/8/layout/process2"/>
    <dgm:cxn modelId="{2F0394F2-5485-46D1-B9BE-105FAB860F92}" type="presParOf" srcId="{FD7EDC49-5BE9-4FFC-9FA4-DB4FECAD4F63}" destId="{40C19048-81EE-4694-81FC-20B2B4C375E3}" srcOrd="0" destOrd="0" presId="urn:microsoft.com/office/officeart/2005/8/layout/process2"/>
    <dgm:cxn modelId="{8DA1E2D6-1D17-44ED-9F22-7FF542881C1D}" type="presParOf" srcId="{FD7EDC49-5BE9-4FFC-9FA4-DB4FECAD4F63}" destId="{04D5C6EE-F23C-4FE8-AABD-F94C9C306F10}" srcOrd="1" destOrd="0" presId="urn:microsoft.com/office/officeart/2005/8/layout/process2"/>
    <dgm:cxn modelId="{6BD1E9BC-6F97-4AFF-B9D4-99DD431F6B04}" type="presParOf" srcId="{04D5C6EE-F23C-4FE8-AABD-F94C9C306F10}" destId="{808BD978-498F-462E-883A-B675E2ABC143}" srcOrd="0" destOrd="0" presId="urn:microsoft.com/office/officeart/2005/8/layout/process2"/>
    <dgm:cxn modelId="{2293AC8E-A1E0-4B14-855A-CB0904516F8F}" type="presParOf" srcId="{FD7EDC49-5BE9-4FFC-9FA4-DB4FECAD4F63}" destId="{45987325-CC52-4E09-9159-22413D9570C1}" srcOrd="2" destOrd="0" presId="urn:microsoft.com/office/officeart/2005/8/layout/process2"/>
    <dgm:cxn modelId="{246D7285-9820-42A8-B385-F7B3B1C3D54E}" type="presParOf" srcId="{FD7EDC49-5BE9-4FFC-9FA4-DB4FECAD4F63}" destId="{AA1E480F-2BD3-4273-B529-EA58C45AB726}" srcOrd="3" destOrd="0" presId="urn:microsoft.com/office/officeart/2005/8/layout/process2"/>
    <dgm:cxn modelId="{136451B5-0438-486D-8A44-C6584B33CA23}" type="presParOf" srcId="{AA1E480F-2BD3-4273-B529-EA58C45AB726}" destId="{1FF6C5BA-8411-4C9F-A8FB-0FC36C39FE2F}" srcOrd="0" destOrd="0" presId="urn:microsoft.com/office/officeart/2005/8/layout/process2"/>
    <dgm:cxn modelId="{C4FE3974-1059-4185-8AF5-FAB28DA5AFB5}" type="presParOf" srcId="{FD7EDC49-5BE9-4FFC-9FA4-DB4FECAD4F63}" destId="{09961C3A-9389-4F07-B171-DA78FDE43BB4}" srcOrd="4" destOrd="0" presId="urn:microsoft.com/office/officeart/2005/8/layout/process2"/>
    <dgm:cxn modelId="{3C004B91-F069-4ED6-9812-2D47E07653BC}" type="presParOf" srcId="{FD7EDC49-5BE9-4FFC-9FA4-DB4FECAD4F63}" destId="{BF53A15C-8BC7-4665-9AE9-0B53F41C99C3}" srcOrd="5" destOrd="0" presId="urn:microsoft.com/office/officeart/2005/8/layout/process2"/>
    <dgm:cxn modelId="{A5AD8A78-FCAD-4084-B17D-1ADA203B66A6}" type="presParOf" srcId="{BF53A15C-8BC7-4665-9AE9-0B53F41C99C3}" destId="{5321DC84-CC48-4D35-8583-480B5E8303DE}" srcOrd="0" destOrd="0" presId="urn:microsoft.com/office/officeart/2005/8/layout/process2"/>
    <dgm:cxn modelId="{D251BAAF-0467-4DAE-926D-33E37725EEC3}" type="presParOf" srcId="{FD7EDC49-5BE9-4FFC-9FA4-DB4FECAD4F63}" destId="{84C9B6C2-FFD9-4817-8C13-B4F74C0C05B3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1CA7CC-E60F-412C-A90E-C34240FA034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2F08F47-C29E-4389-A673-B7DCE8EAE52A}">
      <dgm:prSet phldrT="[Text]" custT="1"/>
      <dgm:spPr/>
      <dgm:t>
        <a:bodyPr/>
        <a:lstStyle/>
        <a:p>
          <a:r>
            <a:rPr lang="en-US" sz="1600" b="1" dirty="0" err="1"/>
            <a:t>Carga</a:t>
          </a:r>
          <a:r>
            <a:rPr lang="en-US" sz="1600" b="1" dirty="0"/>
            <a:t> </a:t>
          </a:r>
          <a:r>
            <a:rPr lang="en-US" sz="1600" b="1" dirty="0" err="1"/>
            <a:t>tributária</a:t>
          </a:r>
          <a:r>
            <a:rPr lang="en-US" sz="1600" b="1" dirty="0"/>
            <a:t> total de </a:t>
          </a:r>
          <a:r>
            <a:rPr lang="en-US" sz="1600" b="1" dirty="0" err="1"/>
            <a:t>impostos</a:t>
          </a:r>
          <a:r>
            <a:rPr lang="en-US" sz="1600" b="1" dirty="0"/>
            <a:t> e </a:t>
          </a:r>
          <a:r>
            <a:rPr lang="en-US" sz="1600" b="1" dirty="0" err="1"/>
            <a:t>contribuições</a:t>
          </a:r>
          <a:r>
            <a:rPr lang="en-US" sz="1600" b="1" dirty="0"/>
            <a:t> </a:t>
          </a:r>
          <a:r>
            <a:rPr lang="en-US" sz="1600" b="1" dirty="0" err="1"/>
            <a:t>devidos</a:t>
          </a:r>
          <a:r>
            <a:rPr lang="en-US" sz="1600" b="1" dirty="0"/>
            <a:t> (% </a:t>
          </a:r>
          <a:r>
            <a:rPr lang="en-US" sz="1600" b="1" dirty="0" err="1"/>
            <a:t>lucros</a:t>
          </a:r>
          <a:r>
            <a:rPr lang="en-US" sz="1600" b="1" dirty="0"/>
            <a:t> da </a:t>
          </a:r>
          <a:r>
            <a:rPr lang="en-US" sz="1600" b="1" dirty="0" err="1"/>
            <a:t>empresa</a:t>
          </a:r>
          <a:r>
            <a:rPr lang="en-US" sz="1600" b="1" dirty="0"/>
            <a:t>)</a:t>
          </a:r>
        </a:p>
      </dgm:t>
    </dgm:pt>
    <dgm:pt modelId="{C355B8AC-D877-4BE9-B1C2-EE8AB149C68E}" type="parTrans" cxnId="{FB2E11C9-AF6D-4017-83EF-8DBD7151FC97}">
      <dgm:prSet/>
      <dgm:spPr/>
      <dgm:t>
        <a:bodyPr/>
        <a:lstStyle/>
        <a:p>
          <a:endParaRPr lang="en-US" sz="1600" b="1"/>
        </a:p>
      </dgm:t>
    </dgm:pt>
    <dgm:pt modelId="{10B1D625-7650-4C4B-8545-C529ED307166}" type="sibTrans" cxnId="{FB2E11C9-AF6D-4017-83EF-8DBD7151FC97}">
      <dgm:prSet custT="1"/>
      <dgm:spPr/>
      <dgm:t>
        <a:bodyPr/>
        <a:lstStyle/>
        <a:p>
          <a:endParaRPr lang="en-US" sz="1600" b="1"/>
        </a:p>
      </dgm:t>
    </dgm:pt>
    <dgm:pt modelId="{C22DE23E-2AF4-4154-B871-ACC91CDA4B8C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600" b="1" dirty="0" err="1"/>
            <a:t>Número</a:t>
          </a:r>
          <a:r>
            <a:rPr lang="en-US" sz="1600" b="1" dirty="0"/>
            <a:t> de </a:t>
          </a:r>
          <a:r>
            <a:rPr lang="en-US" sz="1600" b="1" dirty="0" err="1"/>
            <a:t>pagamentos</a:t>
          </a:r>
          <a:r>
            <a:rPr lang="en-US" sz="1600" b="1" dirty="0"/>
            <a:t> </a:t>
          </a:r>
          <a:r>
            <a:rPr lang="en-US" sz="1600" b="1" dirty="0" err="1"/>
            <a:t>exigidos</a:t>
          </a:r>
          <a:r>
            <a:rPr lang="en-US" sz="1600" b="1" dirty="0"/>
            <a:t> por </a:t>
          </a:r>
          <a:r>
            <a:rPr lang="en-US" sz="1600" b="1" dirty="0" err="1"/>
            <a:t>ano</a:t>
          </a:r>
          <a:endParaRPr lang="en-US" sz="1600" b="1" dirty="0"/>
        </a:p>
      </dgm:t>
    </dgm:pt>
    <dgm:pt modelId="{03ED0359-72A4-4892-BE98-9579C7BEE2E5}" type="parTrans" cxnId="{85D8CBF3-D49F-4CDF-A219-21C796BD4174}">
      <dgm:prSet/>
      <dgm:spPr/>
      <dgm:t>
        <a:bodyPr/>
        <a:lstStyle/>
        <a:p>
          <a:endParaRPr lang="en-US" sz="1600" b="1"/>
        </a:p>
      </dgm:t>
    </dgm:pt>
    <dgm:pt modelId="{78683CC8-D7D9-4590-9B23-8E19FC967F78}" type="sibTrans" cxnId="{85D8CBF3-D49F-4CDF-A219-21C796BD4174}">
      <dgm:prSet custT="1"/>
      <dgm:spPr/>
      <dgm:t>
        <a:bodyPr/>
        <a:lstStyle/>
        <a:p>
          <a:endParaRPr lang="en-US" sz="1600" b="1"/>
        </a:p>
      </dgm:t>
    </dgm:pt>
    <dgm:pt modelId="{60B5DCBE-CDDA-4555-BF0A-BA3318178CFD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600" b="1" dirty="0"/>
            <a:t>Tempo para </a:t>
          </a:r>
          <a:r>
            <a:rPr lang="en-US" sz="1600" b="1" dirty="0" err="1"/>
            <a:t>preparar</a:t>
          </a:r>
          <a:r>
            <a:rPr lang="en-US" sz="1600" b="1" dirty="0"/>
            <a:t>, </a:t>
          </a:r>
          <a:r>
            <a:rPr lang="en-US" sz="1600" b="1" dirty="0" err="1"/>
            <a:t>declarar</a:t>
          </a:r>
          <a:r>
            <a:rPr lang="en-US" sz="1600" b="1" dirty="0"/>
            <a:t> e </a:t>
          </a:r>
          <a:r>
            <a:rPr lang="en-US" sz="1600" b="1" dirty="0" err="1"/>
            <a:t>pagar</a:t>
          </a:r>
          <a:r>
            <a:rPr lang="en-US" sz="1600" b="1" dirty="0"/>
            <a:t> </a:t>
          </a:r>
          <a:r>
            <a:rPr lang="en-US" sz="1600" b="1" dirty="0" err="1"/>
            <a:t>impostos</a:t>
          </a:r>
          <a:r>
            <a:rPr lang="en-US" sz="1600" b="1" dirty="0"/>
            <a:t> (horas)</a:t>
          </a:r>
        </a:p>
      </dgm:t>
    </dgm:pt>
    <dgm:pt modelId="{1A2543CB-6FE5-4D5E-9F83-B8A6B3C2E410}" type="parTrans" cxnId="{4A26377F-EB21-4099-B7F3-F720F0F67E16}">
      <dgm:prSet/>
      <dgm:spPr/>
      <dgm:t>
        <a:bodyPr/>
        <a:lstStyle/>
        <a:p>
          <a:endParaRPr lang="en-US" sz="1600" b="1"/>
        </a:p>
      </dgm:t>
    </dgm:pt>
    <dgm:pt modelId="{4B5753ED-F43B-483D-BCFA-C3ADF5A6838B}" type="sibTrans" cxnId="{4A26377F-EB21-4099-B7F3-F720F0F67E16}">
      <dgm:prSet custT="1"/>
      <dgm:spPr/>
      <dgm:t>
        <a:bodyPr/>
        <a:lstStyle/>
        <a:p>
          <a:endParaRPr lang="en-US" sz="1600" b="1"/>
        </a:p>
      </dgm:t>
    </dgm:pt>
    <dgm:pt modelId="{40D2EBF4-5932-4ED1-B58F-212A54A32D34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600" b="1" dirty="0" err="1"/>
            <a:t>Eficiência</a:t>
          </a:r>
          <a:r>
            <a:rPr lang="en-US" sz="1600" b="1" dirty="0"/>
            <a:t> dos </a:t>
          </a:r>
          <a:r>
            <a:rPr lang="en-US" sz="1600" b="1" dirty="0" err="1"/>
            <a:t>processos</a:t>
          </a:r>
          <a:r>
            <a:rPr lang="en-US" sz="1600" b="1" dirty="0"/>
            <a:t> </a:t>
          </a:r>
          <a:r>
            <a:rPr lang="en-US" sz="1600" b="1" dirty="0" err="1"/>
            <a:t>pós-declaração</a:t>
          </a:r>
          <a:r>
            <a:rPr lang="en-US" sz="1600" b="1" dirty="0"/>
            <a:t> (</a:t>
          </a:r>
          <a:r>
            <a:rPr lang="en-US" sz="1600" b="1" dirty="0" err="1"/>
            <a:t>restituição</a:t>
          </a:r>
          <a:r>
            <a:rPr lang="en-US" sz="1600" b="1" dirty="0"/>
            <a:t> de ICMS, </a:t>
          </a:r>
          <a:r>
            <a:rPr lang="en-US" sz="1600" b="1" dirty="0" err="1"/>
            <a:t>fiscalização</a:t>
          </a:r>
          <a:r>
            <a:rPr lang="en-US" sz="1600" b="1" dirty="0"/>
            <a:t>, </a:t>
          </a:r>
          <a:r>
            <a:rPr lang="en-US" sz="1600" b="1" dirty="0" err="1"/>
            <a:t>retificação</a:t>
          </a:r>
          <a:r>
            <a:rPr lang="en-US" sz="1600" b="1" dirty="0"/>
            <a:t> do IRPJ)</a:t>
          </a:r>
        </a:p>
      </dgm:t>
    </dgm:pt>
    <dgm:pt modelId="{96C09C2D-4169-44C0-B1A4-3F78290A4ACE}" type="parTrans" cxnId="{D3C73283-34FC-4A89-9323-29A7D3665F93}">
      <dgm:prSet/>
      <dgm:spPr/>
      <dgm:t>
        <a:bodyPr/>
        <a:lstStyle/>
        <a:p>
          <a:endParaRPr lang="en-US" sz="1600" b="1"/>
        </a:p>
      </dgm:t>
    </dgm:pt>
    <dgm:pt modelId="{491A60A0-DE7D-4B8E-AD1A-BCEC206EE529}" type="sibTrans" cxnId="{D3C73283-34FC-4A89-9323-29A7D3665F93}">
      <dgm:prSet/>
      <dgm:spPr/>
      <dgm:t>
        <a:bodyPr/>
        <a:lstStyle/>
        <a:p>
          <a:endParaRPr lang="en-US" sz="1600" b="1"/>
        </a:p>
      </dgm:t>
    </dgm:pt>
    <dgm:pt modelId="{161DF8F6-EF37-4A98-9B32-56FC2084B9F6}" type="pres">
      <dgm:prSet presAssocID="{FB1CA7CC-E60F-412C-A90E-C34240FA034C}" presName="Name0" presStyleCnt="0">
        <dgm:presLayoutVars>
          <dgm:dir/>
          <dgm:resizeHandles val="exact"/>
        </dgm:presLayoutVars>
      </dgm:prSet>
      <dgm:spPr/>
    </dgm:pt>
    <dgm:pt modelId="{659CBA35-8FD3-4FA2-8A4D-A5BF4508979A}" type="pres">
      <dgm:prSet presAssocID="{82F08F47-C29E-4389-A673-B7DCE8EAE52A}" presName="node" presStyleLbl="node1" presStyleIdx="0" presStyleCnt="4">
        <dgm:presLayoutVars>
          <dgm:bulletEnabled val="1"/>
        </dgm:presLayoutVars>
      </dgm:prSet>
      <dgm:spPr/>
    </dgm:pt>
    <dgm:pt modelId="{88F8B6D7-DE57-498E-9B5F-094389B5433F}" type="pres">
      <dgm:prSet presAssocID="{10B1D625-7650-4C4B-8545-C529ED307166}" presName="sibTrans" presStyleLbl="sibTrans2D1" presStyleIdx="0" presStyleCnt="3"/>
      <dgm:spPr/>
    </dgm:pt>
    <dgm:pt modelId="{7101B026-B41B-47D7-B8A3-DCF10A1C1D90}" type="pres">
      <dgm:prSet presAssocID="{10B1D625-7650-4C4B-8545-C529ED307166}" presName="connectorText" presStyleLbl="sibTrans2D1" presStyleIdx="0" presStyleCnt="3"/>
      <dgm:spPr/>
    </dgm:pt>
    <dgm:pt modelId="{B2BC80B0-EF40-48B8-80E7-21C36E415395}" type="pres">
      <dgm:prSet presAssocID="{C22DE23E-2AF4-4154-B871-ACC91CDA4B8C}" presName="node" presStyleLbl="node1" presStyleIdx="1" presStyleCnt="4">
        <dgm:presLayoutVars>
          <dgm:bulletEnabled val="1"/>
        </dgm:presLayoutVars>
      </dgm:prSet>
      <dgm:spPr/>
    </dgm:pt>
    <dgm:pt modelId="{AF119FFF-F85E-4E8E-AB6E-1519D4ACDAEC}" type="pres">
      <dgm:prSet presAssocID="{78683CC8-D7D9-4590-9B23-8E19FC967F78}" presName="sibTrans" presStyleLbl="sibTrans2D1" presStyleIdx="1" presStyleCnt="3"/>
      <dgm:spPr/>
    </dgm:pt>
    <dgm:pt modelId="{2BD78940-9010-4392-B623-677ECC16DE13}" type="pres">
      <dgm:prSet presAssocID="{78683CC8-D7D9-4590-9B23-8E19FC967F78}" presName="connectorText" presStyleLbl="sibTrans2D1" presStyleIdx="1" presStyleCnt="3"/>
      <dgm:spPr/>
    </dgm:pt>
    <dgm:pt modelId="{57B23672-6C61-4440-B04B-3CA19903A37E}" type="pres">
      <dgm:prSet presAssocID="{60B5DCBE-CDDA-4555-BF0A-BA3318178CFD}" presName="node" presStyleLbl="node1" presStyleIdx="2" presStyleCnt="4">
        <dgm:presLayoutVars>
          <dgm:bulletEnabled val="1"/>
        </dgm:presLayoutVars>
      </dgm:prSet>
      <dgm:spPr/>
    </dgm:pt>
    <dgm:pt modelId="{40E65DBC-2C92-49D4-A3C8-5F88C8539CD4}" type="pres">
      <dgm:prSet presAssocID="{4B5753ED-F43B-483D-BCFA-C3ADF5A6838B}" presName="sibTrans" presStyleLbl="sibTrans2D1" presStyleIdx="2" presStyleCnt="3"/>
      <dgm:spPr/>
    </dgm:pt>
    <dgm:pt modelId="{A2092010-9F5D-48C1-8C2D-0B45B015E7E0}" type="pres">
      <dgm:prSet presAssocID="{4B5753ED-F43B-483D-BCFA-C3ADF5A6838B}" presName="connectorText" presStyleLbl="sibTrans2D1" presStyleIdx="2" presStyleCnt="3"/>
      <dgm:spPr/>
    </dgm:pt>
    <dgm:pt modelId="{3A32EAA7-C02C-496B-A449-AE13B945B039}" type="pres">
      <dgm:prSet presAssocID="{40D2EBF4-5932-4ED1-B58F-212A54A32D34}" presName="node" presStyleLbl="node1" presStyleIdx="3" presStyleCnt="4">
        <dgm:presLayoutVars>
          <dgm:bulletEnabled val="1"/>
        </dgm:presLayoutVars>
      </dgm:prSet>
      <dgm:spPr/>
    </dgm:pt>
  </dgm:ptLst>
  <dgm:cxnLst>
    <dgm:cxn modelId="{0A258527-CFF5-4D81-8445-B3F363D565B8}" type="presOf" srcId="{78683CC8-D7D9-4590-9B23-8E19FC967F78}" destId="{2BD78940-9010-4392-B623-677ECC16DE13}" srcOrd="1" destOrd="0" presId="urn:microsoft.com/office/officeart/2005/8/layout/process1"/>
    <dgm:cxn modelId="{BD00E430-1D2F-4CB3-9F62-802D7B36C533}" type="presOf" srcId="{FB1CA7CC-E60F-412C-A90E-C34240FA034C}" destId="{161DF8F6-EF37-4A98-9B32-56FC2084B9F6}" srcOrd="0" destOrd="0" presId="urn:microsoft.com/office/officeart/2005/8/layout/process1"/>
    <dgm:cxn modelId="{505A5740-B82E-462D-9864-B54E749C2495}" type="presOf" srcId="{C22DE23E-2AF4-4154-B871-ACC91CDA4B8C}" destId="{B2BC80B0-EF40-48B8-80E7-21C36E415395}" srcOrd="0" destOrd="0" presId="urn:microsoft.com/office/officeart/2005/8/layout/process1"/>
    <dgm:cxn modelId="{22147549-5ACA-42B1-B809-3B58FFEE94C4}" type="presOf" srcId="{82F08F47-C29E-4389-A673-B7DCE8EAE52A}" destId="{659CBA35-8FD3-4FA2-8A4D-A5BF4508979A}" srcOrd="0" destOrd="0" presId="urn:microsoft.com/office/officeart/2005/8/layout/process1"/>
    <dgm:cxn modelId="{4A26377F-EB21-4099-B7F3-F720F0F67E16}" srcId="{FB1CA7CC-E60F-412C-A90E-C34240FA034C}" destId="{60B5DCBE-CDDA-4555-BF0A-BA3318178CFD}" srcOrd="2" destOrd="0" parTransId="{1A2543CB-6FE5-4D5E-9F83-B8A6B3C2E410}" sibTransId="{4B5753ED-F43B-483D-BCFA-C3ADF5A6838B}"/>
    <dgm:cxn modelId="{D3C73283-34FC-4A89-9323-29A7D3665F93}" srcId="{FB1CA7CC-E60F-412C-A90E-C34240FA034C}" destId="{40D2EBF4-5932-4ED1-B58F-212A54A32D34}" srcOrd="3" destOrd="0" parTransId="{96C09C2D-4169-44C0-B1A4-3F78290A4ACE}" sibTransId="{491A60A0-DE7D-4B8E-AD1A-BCEC206EE529}"/>
    <dgm:cxn modelId="{339D679D-519B-4CC8-9CCD-E42474BB5C32}" type="presOf" srcId="{10B1D625-7650-4C4B-8545-C529ED307166}" destId="{7101B026-B41B-47D7-B8A3-DCF10A1C1D90}" srcOrd="1" destOrd="0" presId="urn:microsoft.com/office/officeart/2005/8/layout/process1"/>
    <dgm:cxn modelId="{1794C0C1-9806-47F7-AE8E-700D30654701}" type="presOf" srcId="{4B5753ED-F43B-483D-BCFA-C3ADF5A6838B}" destId="{40E65DBC-2C92-49D4-A3C8-5F88C8539CD4}" srcOrd="0" destOrd="0" presId="urn:microsoft.com/office/officeart/2005/8/layout/process1"/>
    <dgm:cxn modelId="{FB2E11C9-AF6D-4017-83EF-8DBD7151FC97}" srcId="{FB1CA7CC-E60F-412C-A90E-C34240FA034C}" destId="{82F08F47-C29E-4389-A673-B7DCE8EAE52A}" srcOrd="0" destOrd="0" parTransId="{C355B8AC-D877-4BE9-B1C2-EE8AB149C68E}" sibTransId="{10B1D625-7650-4C4B-8545-C529ED307166}"/>
    <dgm:cxn modelId="{47BBEBD6-03E6-41E9-B047-24E4F868AFD7}" type="presOf" srcId="{10B1D625-7650-4C4B-8545-C529ED307166}" destId="{88F8B6D7-DE57-498E-9B5F-094389B5433F}" srcOrd="0" destOrd="0" presId="urn:microsoft.com/office/officeart/2005/8/layout/process1"/>
    <dgm:cxn modelId="{E1BA43D7-3386-428C-A1E4-FE226C13CE14}" type="presOf" srcId="{40D2EBF4-5932-4ED1-B58F-212A54A32D34}" destId="{3A32EAA7-C02C-496B-A449-AE13B945B039}" srcOrd="0" destOrd="0" presId="urn:microsoft.com/office/officeart/2005/8/layout/process1"/>
    <dgm:cxn modelId="{380180D7-7B88-47CB-9D81-25C0538A3042}" type="presOf" srcId="{60B5DCBE-CDDA-4555-BF0A-BA3318178CFD}" destId="{57B23672-6C61-4440-B04B-3CA19903A37E}" srcOrd="0" destOrd="0" presId="urn:microsoft.com/office/officeart/2005/8/layout/process1"/>
    <dgm:cxn modelId="{FE6209E6-F7AD-4AE2-9E2D-30E172C0F9C0}" type="presOf" srcId="{78683CC8-D7D9-4590-9B23-8E19FC967F78}" destId="{AF119FFF-F85E-4E8E-AB6E-1519D4ACDAEC}" srcOrd="0" destOrd="0" presId="urn:microsoft.com/office/officeart/2005/8/layout/process1"/>
    <dgm:cxn modelId="{85D8CBF3-D49F-4CDF-A219-21C796BD4174}" srcId="{FB1CA7CC-E60F-412C-A90E-C34240FA034C}" destId="{C22DE23E-2AF4-4154-B871-ACC91CDA4B8C}" srcOrd="1" destOrd="0" parTransId="{03ED0359-72A4-4892-BE98-9579C7BEE2E5}" sibTransId="{78683CC8-D7D9-4590-9B23-8E19FC967F78}"/>
    <dgm:cxn modelId="{328A30FE-9A2F-4929-9743-88A1C8166CB9}" type="presOf" srcId="{4B5753ED-F43B-483D-BCFA-C3ADF5A6838B}" destId="{A2092010-9F5D-48C1-8C2D-0B45B015E7E0}" srcOrd="1" destOrd="0" presId="urn:microsoft.com/office/officeart/2005/8/layout/process1"/>
    <dgm:cxn modelId="{6DADA018-54E6-44FC-A674-7BE91C820CE6}" type="presParOf" srcId="{161DF8F6-EF37-4A98-9B32-56FC2084B9F6}" destId="{659CBA35-8FD3-4FA2-8A4D-A5BF4508979A}" srcOrd="0" destOrd="0" presId="urn:microsoft.com/office/officeart/2005/8/layout/process1"/>
    <dgm:cxn modelId="{18213B05-B017-4283-98BF-F6424BFAB964}" type="presParOf" srcId="{161DF8F6-EF37-4A98-9B32-56FC2084B9F6}" destId="{88F8B6D7-DE57-498E-9B5F-094389B5433F}" srcOrd="1" destOrd="0" presId="urn:microsoft.com/office/officeart/2005/8/layout/process1"/>
    <dgm:cxn modelId="{E0E26B02-DCF3-4F31-9975-D8C1AE46C2B1}" type="presParOf" srcId="{88F8B6D7-DE57-498E-9B5F-094389B5433F}" destId="{7101B026-B41B-47D7-B8A3-DCF10A1C1D90}" srcOrd="0" destOrd="0" presId="urn:microsoft.com/office/officeart/2005/8/layout/process1"/>
    <dgm:cxn modelId="{F82C0702-6865-4AB3-AFEC-F575774F4CEC}" type="presParOf" srcId="{161DF8F6-EF37-4A98-9B32-56FC2084B9F6}" destId="{B2BC80B0-EF40-48B8-80E7-21C36E415395}" srcOrd="2" destOrd="0" presId="urn:microsoft.com/office/officeart/2005/8/layout/process1"/>
    <dgm:cxn modelId="{4D5D8392-4EE8-4C30-B7F0-42EDECDC6F2D}" type="presParOf" srcId="{161DF8F6-EF37-4A98-9B32-56FC2084B9F6}" destId="{AF119FFF-F85E-4E8E-AB6E-1519D4ACDAEC}" srcOrd="3" destOrd="0" presId="urn:microsoft.com/office/officeart/2005/8/layout/process1"/>
    <dgm:cxn modelId="{78D96229-3CED-42E9-A658-2A0037DB283E}" type="presParOf" srcId="{AF119FFF-F85E-4E8E-AB6E-1519D4ACDAEC}" destId="{2BD78940-9010-4392-B623-677ECC16DE13}" srcOrd="0" destOrd="0" presId="urn:microsoft.com/office/officeart/2005/8/layout/process1"/>
    <dgm:cxn modelId="{420C6C79-BB4C-4A47-ABA5-254D990FF780}" type="presParOf" srcId="{161DF8F6-EF37-4A98-9B32-56FC2084B9F6}" destId="{57B23672-6C61-4440-B04B-3CA19903A37E}" srcOrd="4" destOrd="0" presId="urn:microsoft.com/office/officeart/2005/8/layout/process1"/>
    <dgm:cxn modelId="{154694CE-4940-43C3-BF24-7E9CB7784DF1}" type="presParOf" srcId="{161DF8F6-EF37-4A98-9B32-56FC2084B9F6}" destId="{40E65DBC-2C92-49D4-A3C8-5F88C8539CD4}" srcOrd="5" destOrd="0" presId="urn:microsoft.com/office/officeart/2005/8/layout/process1"/>
    <dgm:cxn modelId="{EE37BF76-D4AE-4550-9DB8-A6884140CA0F}" type="presParOf" srcId="{40E65DBC-2C92-49D4-A3C8-5F88C8539CD4}" destId="{A2092010-9F5D-48C1-8C2D-0B45B015E7E0}" srcOrd="0" destOrd="0" presId="urn:microsoft.com/office/officeart/2005/8/layout/process1"/>
    <dgm:cxn modelId="{29BA1F86-A093-4E6A-9F08-651C545BDE4E}" type="presParOf" srcId="{161DF8F6-EF37-4A98-9B32-56FC2084B9F6}" destId="{3A32EAA7-C02C-496B-A449-AE13B945B03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B6B33B-1F9B-4C90-A18F-F58B3FF97785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</dgm:pt>
    <dgm:pt modelId="{D41EE05D-74A7-45AF-8390-B405ECEA14F5}">
      <dgm:prSet phldrT="[Text]" custT="1"/>
      <dgm:spPr>
        <a:xfrm>
          <a:off x="539356" y="2653794"/>
          <a:ext cx="2113848" cy="840607"/>
        </a:xfrm>
        <a:solidFill>
          <a:schemeClr val="accent2"/>
        </a:solidFill>
        <a:ln w="25400" cap="flat" cmpd="sng" algn="ctr">
          <a:solidFill>
            <a:srgbClr val="002345"/>
          </a:solidFill>
          <a:prstDash val="solid"/>
        </a:ln>
        <a:effectLst/>
      </dgm:spPr>
      <dgm:t>
        <a:bodyPr/>
        <a:lstStyle/>
        <a:p>
          <a:r>
            <a:rPr lang="en-US" sz="1600" b="1" u="sng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Apresentação</a:t>
          </a:r>
          <a:r>
            <a:rPr lang="en-US" sz="1600" b="1" u="sng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e </a:t>
          </a:r>
          <a:r>
            <a:rPr lang="en-US" sz="1600" b="1" u="sng" kern="1200" dirty="0" err="1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Citação</a:t>
          </a:r>
          <a:endParaRPr lang="en-US" sz="1600" b="1" u="sng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346AA77-24D0-4582-BEEC-F7B73A9B3BFA}" type="parTrans" cxnId="{17B559A7-8FE6-402E-9401-30C9F4EC29B9}">
      <dgm:prSet/>
      <dgm:spPr/>
      <dgm:t>
        <a:bodyPr/>
        <a:lstStyle/>
        <a:p>
          <a:endParaRPr lang="en-US"/>
        </a:p>
      </dgm:t>
    </dgm:pt>
    <dgm:pt modelId="{3916AAF8-88A8-451A-9007-C011766B588D}" type="sibTrans" cxnId="{17B559A7-8FE6-402E-9401-30C9F4EC29B9}">
      <dgm:prSet/>
      <dgm:spPr>
        <a:xfrm>
          <a:off x="1279034" y="1496125"/>
          <a:ext cx="2744539" cy="2684460"/>
        </a:xfrm>
        <a:solidFill>
          <a:srgbClr val="002060"/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CE1CB740-F95D-47BF-B6B0-87AE6743E4EF}">
      <dgm:prSet phldrT="[Text]" custT="1"/>
      <dgm:spPr>
        <a:xfrm>
          <a:off x="3609874" y="606314"/>
          <a:ext cx="2113848" cy="840607"/>
        </a:xfrm>
        <a:solidFill>
          <a:srgbClr val="002345"/>
        </a:solidFill>
        <a:ln w="25400" cap="flat" cmpd="sng" algn="ctr">
          <a:solidFill>
            <a:srgbClr val="002345"/>
          </a:solidFill>
          <a:prstDash val="solid"/>
        </a:ln>
        <a:effectLst/>
      </dgm:spPr>
      <dgm:t>
        <a:bodyPr/>
        <a:lstStyle/>
        <a:p>
          <a:r>
            <a:rPr lang="en-US" sz="1600" b="1" u="sng" dirty="0" err="1">
              <a:solidFill>
                <a:schemeClr val="bg1"/>
              </a:solidFill>
              <a:latin typeface="+mn-lt"/>
              <a:ea typeface="+mn-ea"/>
              <a:cs typeface="+mn-cs"/>
            </a:rPr>
            <a:t>Audiência</a:t>
          </a:r>
          <a:r>
            <a:rPr lang="en-US" sz="1600" b="1" u="sng" dirty="0">
              <a:solidFill>
                <a:schemeClr val="bg1"/>
              </a:solidFill>
              <a:latin typeface="+mn-lt"/>
              <a:ea typeface="+mn-ea"/>
              <a:cs typeface="+mn-cs"/>
            </a:rPr>
            <a:t> &amp; </a:t>
          </a:r>
          <a:r>
            <a:rPr lang="en-US" sz="1600" b="1" u="sng" dirty="0" err="1">
              <a:solidFill>
                <a:schemeClr val="bg1"/>
              </a:solidFill>
              <a:latin typeface="+mn-lt"/>
              <a:ea typeface="+mn-ea"/>
              <a:cs typeface="+mn-cs"/>
            </a:rPr>
            <a:t>Julgamento</a:t>
          </a:r>
          <a:endParaRPr lang="en-US" sz="1600" b="1" u="sng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C89EF45C-8CCC-4A07-9B6B-6DA5B839D9A9}" type="parTrans" cxnId="{061EAB79-99CF-4EDD-9E42-0BCCC79E9B0B}">
      <dgm:prSet/>
      <dgm:spPr/>
      <dgm:t>
        <a:bodyPr/>
        <a:lstStyle/>
        <a:p>
          <a:endParaRPr lang="en-US"/>
        </a:p>
      </dgm:t>
    </dgm:pt>
    <dgm:pt modelId="{587E58C7-F680-4C7D-9155-D26C39FC1F5C}" type="sibTrans" cxnId="{061EAB79-99CF-4EDD-9E42-0BCCC79E9B0B}">
      <dgm:prSet/>
      <dgm:spPr>
        <a:xfrm>
          <a:off x="4384390" y="-201951"/>
          <a:ext cx="2998728" cy="2998728"/>
        </a:xfrm>
        <a:solidFill>
          <a:srgbClr val="002060"/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5BC44842-EB22-4162-9598-F2497C891399}">
      <dgm:prSet phldrT="[Text]" custT="1"/>
      <dgm:spPr>
        <a:xfrm>
          <a:off x="6691278" y="2696816"/>
          <a:ext cx="2113848" cy="840607"/>
        </a:xfrm>
        <a:solidFill>
          <a:schemeClr val="accent3"/>
        </a:solidFill>
        <a:ln w="25400" cap="flat" cmpd="sng" algn="ctr">
          <a:solidFill>
            <a:srgbClr val="002345"/>
          </a:solidFill>
          <a:prstDash val="solid"/>
        </a:ln>
        <a:effectLst/>
      </dgm:spPr>
      <dgm:t>
        <a:bodyPr/>
        <a:lstStyle/>
        <a:p>
          <a:r>
            <a:rPr lang="en-US" sz="1600" b="1" u="sng" dirty="0" err="1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Cumprimento</a:t>
          </a:r>
          <a:endParaRPr lang="en-US" sz="1600" b="1" u="sng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D3AC56A-2ED1-40B8-9F3D-6E1204191F4D}" type="parTrans" cxnId="{7727D7AC-7B47-4D2B-9F26-B0B7D16C8E7C}">
      <dgm:prSet/>
      <dgm:spPr/>
      <dgm:t>
        <a:bodyPr/>
        <a:lstStyle/>
        <a:p>
          <a:endParaRPr lang="en-US"/>
        </a:p>
      </dgm:t>
    </dgm:pt>
    <dgm:pt modelId="{E2F18539-29A0-4389-B5B1-DFA0E637EA17}" type="sibTrans" cxnId="{7727D7AC-7B47-4D2B-9F26-B0B7D16C8E7C}">
      <dgm:prSet/>
      <dgm:spPr/>
      <dgm:t>
        <a:bodyPr/>
        <a:lstStyle/>
        <a:p>
          <a:endParaRPr lang="en-US"/>
        </a:p>
      </dgm:t>
    </dgm:pt>
    <dgm:pt modelId="{879B0524-5B6E-4011-8FFA-5F6EBB739704}">
      <dgm:prSet custT="1"/>
      <dgm:spPr>
        <a:xfrm>
          <a:off x="134" y="1026618"/>
          <a:ext cx="2378079" cy="196141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2D7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Do </a:t>
          </a:r>
          <a:r>
            <a:rPr lang="en-US" sz="16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momento</a:t>
          </a:r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em</a:t>
          </a:r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que o Autor decide </a:t>
          </a:r>
          <a:r>
            <a:rPr lang="en-US" sz="16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iniciar</a:t>
          </a:r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a </a:t>
          </a:r>
          <a:r>
            <a:rPr lang="en-US" sz="16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açã</a:t>
          </a:r>
          <a:r>
            <a:rPr lang="es-ES" sz="16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 judicial </a:t>
          </a:r>
          <a:r>
            <a:rPr lang="en-US" sz="16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até</a:t>
          </a:r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que o </a:t>
          </a:r>
          <a:r>
            <a:rPr lang="en-US" sz="16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Réu</a:t>
          </a:r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seja</a:t>
          </a:r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citado</a:t>
          </a:r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</a:t>
          </a:r>
        </a:p>
      </dgm:t>
    </dgm:pt>
    <dgm:pt modelId="{9EB326D6-FF7D-44C6-88CF-B9F40F6EC623}" type="parTrans" cxnId="{2D267621-541A-4121-9CB9-201CB0E61882}">
      <dgm:prSet/>
      <dgm:spPr/>
      <dgm:t>
        <a:bodyPr/>
        <a:lstStyle/>
        <a:p>
          <a:endParaRPr lang="en-US"/>
        </a:p>
      </dgm:t>
    </dgm:pt>
    <dgm:pt modelId="{6F31A210-E5CB-4B55-8E86-C51C9829F485}" type="sibTrans" cxnId="{2D267621-541A-4121-9CB9-201CB0E61882}">
      <dgm:prSet/>
      <dgm:spPr/>
      <dgm:t>
        <a:bodyPr/>
        <a:lstStyle/>
        <a:p>
          <a:endParaRPr lang="en-US"/>
        </a:p>
      </dgm:t>
    </dgm:pt>
    <dgm:pt modelId="{E11486AD-2747-4CB5-9718-524CBAA423CD}">
      <dgm:prSet custT="1"/>
      <dgm:spPr>
        <a:xfrm>
          <a:off x="3081412" y="1026618"/>
          <a:ext cx="2378079" cy="196141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2D7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Do </a:t>
          </a:r>
          <a:r>
            <a:rPr lang="en-US" sz="16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momento</a:t>
          </a:r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em</a:t>
          </a:r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que o </a:t>
          </a:r>
          <a:r>
            <a:rPr lang="en-US" sz="16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Réu</a:t>
          </a:r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é </a:t>
          </a:r>
          <a:r>
            <a:rPr lang="en-US" sz="16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citado</a:t>
          </a:r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até</a:t>
          </a:r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que o </a:t>
          </a:r>
          <a:r>
            <a:rPr lang="en-US" sz="16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prazo</a:t>
          </a:r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para </a:t>
          </a:r>
          <a:r>
            <a:rPr lang="en-US" sz="16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apelação</a:t>
          </a:r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tenha</a:t>
          </a:r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decorrido</a:t>
          </a:r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</a:t>
          </a:r>
        </a:p>
      </dgm:t>
    </dgm:pt>
    <dgm:pt modelId="{677F6569-BAA2-4511-81DA-CB2398D38394}" type="parTrans" cxnId="{3F513A1A-DF69-4140-A382-8B65F75654BB}">
      <dgm:prSet/>
      <dgm:spPr/>
      <dgm:t>
        <a:bodyPr/>
        <a:lstStyle/>
        <a:p>
          <a:endParaRPr lang="en-US"/>
        </a:p>
      </dgm:t>
    </dgm:pt>
    <dgm:pt modelId="{9CCFD032-64F6-4C68-883E-7FCC428534C8}" type="sibTrans" cxnId="{3F513A1A-DF69-4140-A382-8B65F75654BB}">
      <dgm:prSet/>
      <dgm:spPr/>
      <dgm:t>
        <a:bodyPr/>
        <a:lstStyle/>
        <a:p>
          <a:endParaRPr lang="en-US"/>
        </a:p>
      </dgm:t>
    </dgm:pt>
    <dgm:pt modelId="{36410A46-AAD7-444B-9D68-6F18019CD62C}">
      <dgm:prSet custT="1"/>
      <dgm:spPr>
        <a:xfrm>
          <a:off x="6162689" y="1026618"/>
          <a:ext cx="2378079" cy="196141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2D7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Do </a:t>
          </a:r>
          <a:r>
            <a:rPr lang="en-US" sz="16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momento</a:t>
          </a:r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em</a:t>
          </a:r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que o tempo para </a:t>
          </a:r>
          <a:r>
            <a:rPr lang="en-US" sz="16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apelação</a:t>
          </a:r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tenha</a:t>
          </a:r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decorrido</a:t>
          </a:r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-, </a:t>
          </a:r>
          <a:r>
            <a:rPr lang="en-US" sz="16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até</a:t>
          </a:r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o </a:t>
          </a:r>
          <a:r>
            <a:rPr lang="en-US" sz="16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momento</a:t>
          </a:r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que a </a:t>
          </a:r>
          <a:r>
            <a:rPr lang="en-US" sz="16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parte</a:t>
          </a:r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vencedora</a:t>
          </a:r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recuperou</a:t>
          </a:r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a </a:t>
          </a:r>
          <a:r>
            <a:rPr lang="en-US" sz="16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quantia</a:t>
          </a:r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disputada</a:t>
          </a:r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 </a:t>
          </a:r>
        </a:p>
      </dgm:t>
    </dgm:pt>
    <dgm:pt modelId="{9B9C4ACC-13F3-44C5-B28B-8D1E4E4EDCE0}" type="parTrans" cxnId="{908F3F42-AE9D-439A-8015-1F897198E1E3}">
      <dgm:prSet/>
      <dgm:spPr/>
      <dgm:t>
        <a:bodyPr/>
        <a:lstStyle/>
        <a:p>
          <a:endParaRPr lang="en-US"/>
        </a:p>
      </dgm:t>
    </dgm:pt>
    <dgm:pt modelId="{B8EF18C1-8C9B-4FA8-8C36-B13E94110BDE}" type="sibTrans" cxnId="{908F3F42-AE9D-439A-8015-1F897198E1E3}">
      <dgm:prSet/>
      <dgm:spPr/>
      <dgm:t>
        <a:bodyPr/>
        <a:lstStyle/>
        <a:p>
          <a:endParaRPr lang="en-US"/>
        </a:p>
      </dgm:t>
    </dgm:pt>
    <dgm:pt modelId="{D7E82CB6-5E6B-4DD0-9006-70DE21F94168}" type="pres">
      <dgm:prSet presAssocID="{A0B6B33B-1F9B-4C90-A18F-F58B3FF97785}" presName="Name0" presStyleCnt="0">
        <dgm:presLayoutVars>
          <dgm:dir/>
          <dgm:animLvl val="lvl"/>
          <dgm:resizeHandles val="exact"/>
        </dgm:presLayoutVars>
      </dgm:prSet>
      <dgm:spPr/>
    </dgm:pt>
    <dgm:pt modelId="{032E579B-88A8-4062-B21E-0E5C36367C87}" type="pres">
      <dgm:prSet presAssocID="{A0B6B33B-1F9B-4C90-A18F-F58B3FF97785}" presName="tSp" presStyleCnt="0"/>
      <dgm:spPr/>
    </dgm:pt>
    <dgm:pt modelId="{3712D7C8-6C3B-4CEE-A837-054114D7EC17}" type="pres">
      <dgm:prSet presAssocID="{A0B6B33B-1F9B-4C90-A18F-F58B3FF97785}" presName="bSp" presStyleCnt="0"/>
      <dgm:spPr/>
    </dgm:pt>
    <dgm:pt modelId="{0B9CF01F-4EEE-4860-9238-9B5D6488E82D}" type="pres">
      <dgm:prSet presAssocID="{A0B6B33B-1F9B-4C90-A18F-F58B3FF97785}" presName="process" presStyleCnt="0"/>
      <dgm:spPr/>
    </dgm:pt>
    <dgm:pt modelId="{EDC962D9-F32B-4CA8-B2C1-08A05424EE2A}" type="pres">
      <dgm:prSet presAssocID="{D41EE05D-74A7-45AF-8390-B405ECEA14F5}" presName="composite1" presStyleCnt="0"/>
      <dgm:spPr/>
    </dgm:pt>
    <dgm:pt modelId="{707FED4E-39A8-4F78-AB30-4C3C974C7A0A}" type="pres">
      <dgm:prSet presAssocID="{D41EE05D-74A7-45AF-8390-B405ECEA14F5}" presName="dummyNode1" presStyleLbl="node1" presStyleIdx="0" presStyleCnt="3"/>
      <dgm:spPr/>
    </dgm:pt>
    <dgm:pt modelId="{9C3CD523-9067-40D7-9113-58498F593954}" type="pres">
      <dgm:prSet presAssocID="{D41EE05D-74A7-45AF-8390-B405ECEA14F5}" presName="childNode1" presStyleLbl="bgAcc1" presStyleIdx="0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35CFC4FC-5371-49A4-8EC6-15E83B593F96}" type="pres">
      <dgm:prSet presAssocID="{D41EE05D-74A7-45AF-8390-B405ECEA14F5}" presName="childNode1tx" presStyleLbl="bgAcc1" presStyleIdx="0" presStyleCnt="3">
        <dgm:presLayoutVars>
          <dgm:bulletEnabled val="1"/>
        </dgm:presLayoutVars>
      </dgm:prSet>
      <dgm:spPr/>
    </dgm:pt>
    <dgm:pt modelId="{7202408C-1810-406C-9785-04B96B9AB475}" type="pres">
      <dgm:prSet presAssocID="{D41EE05D-74A7-45AF-8390-B405ECEA14F5}" presName="parentNode1" presStyleLbl="node1" presStyleIdx="0" presStyleCnt="3" custLinFactNeighborX="-794" custLinFactNeighborY="42994">
        <dgm:presLayoutVars>
          <dgm:chMax val="1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B0382912-A156-457F-9BAD-D04A5E41FFEB}" type="pres">
      <dgm:prSet presAssocID="{D41EE05D-74A7-45AF-8390-B405ECEA14F5}" presName="connSite1" presStyleCnt="0"/>
      <dgm:spPr/>
    </dgm:pt>
    <dgm:pt modelId="{B5C7B496-F9F8-44AF-B748-B5A26AA8B181}" type="pres">
      <dgm:prSet presAssocID="{3916AAF8-88A8-451A-9007-C011766B588D}" presName="Name9" presStyleLbl="sibTrans2D1" presStyleIdx="0" presStyleCnt="2" custScaleX="102238" custLinFactNeighborX="28795" custLinFactNeighborY="1160"/>
      <dgm:spPr>
        <a:prstGeom prst="leftCircularArrow">
          <a:avLst>
            <a:gd name="adj1" fmla="val 3434"/>
            <a:gd name="adj2" fmla="val 425404"/>
            <a:gd name="adj3" fmla="val 2063948"/>
            <a:gd name="adj4" fmla="val 8887522"/>
            <a:gd name="adj5" fmla="val 4006"/>
          </a:avLst>
        </a:prstGeom>
      </dgm:spPr>
    </dgm:pt>
    <dgm:pt modelId="{176200AA-4E32-4217-ABDD-7CD486D70433}" type="pres">
      <dgm:prSet presAssocID="{CE1CB740-F95D-47BF-B6B0-87AE6743E4EF}" presName="composite2" presStyleCnt="0"/>
      <dgm:spPr/>
    </dgm:pt>
    <dgm:pt modelId="{3E0FA330-47ED-425D-9CA7-3697FF8055E6}" type="pres">
      <dgm:prSet presAssocID="{CE1CB740-F95D-47BF-B6B0-87AE6743E4EF}" presName="dummyNode2" presStyleLbl="node1" presStyleIdx="0" presStyleCnt="3"/>
      <dgm:spPr/>
    </dgm:pt>
    <dgm:pt modelId="{1A94868E-C42C-4236-A1F3-BF5D5AC51627}" type="pres">
      <dgm:prSet presAssocID="{CE1CB740-F95D-47BF-B6B0-87AE6743E4EF}" presName="childNode2" presStyleLbl="bgAcc1" presStyleIdx="1" presStyleCnt="3" custScaleX="98598" custScaleY="14588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D938F283-6D92-4365-8C4F-12A76564C4B4}" type="pres">
      <dgm:prSet presAssocID="{CE1CB740-F95D-47BF-B6B0-87AE6743E4EF}" presName="childNode2tx" presStyleLbl="bgAcc1" presStyleIdx="1" presStyleCnt="3">
        <dgm:presLayoutVars>
          <dgm:bulletEnabled val="1"/>
        </dgm:presLayoutVars>
      </dgm:prSet>
      <dgm:spPr/>
    </dgm:pt>
    <dgm:pt modelId="{668D2700-96D9-4903-BF84-A42EC4D5B2C7}" type="pres">
      <dgm:prSet presAssocID="{CE1CB740-F95D-47BF-B6B0-87AE6743E4EF}" presName="parentNode2" presStyleLbl="node1" presStyleIdx="1" presStyleCnt="3" custLinFactNeighborX="5861" custLinFactNeighborY="-39863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BE7AF072-8F04-4F6A-999D-311D354CF6DB}" type="pres">
      <dgm:prSet presAssocID="{CE1CB740-F95D-47BF-B6B0-87AE6743E4EF}" presName="connSite2" presStyleCnt="0"/>
      <dgm:spPr/>
    </dgm:pt>
    <dgm:pt modelId="{EAD4A131-0122-4BE2-ABB3-B3270C6BF3CD}" type="pres">
      <dgm:prSet presAssocID="{587E58C7-F680-4C7D-9155-D26C39FC1F5C}" presName="Name18" presStyleLbl="sibTrans2D1" presStyleIdx="1" presStyleCnt="2" custLinFactNeighborX="-6311" custLinFactNeighborY="-4482"/>
      <dgm:spPr>
        <a:prstGeom prst="circularArrow">
          <a:avLst>
            <a:gd name="adj1" fmla="val 3074"/>
            <a:gd name="adj2" fmla="val 377589"/>
            <a:gd name="adj3" fmla="val 19446900"/>
            <a:gd name="adj4" fmla="val 12575511"/>
            <a:gd name="adj5" fmla="val 3586"/>
          </a:avLst>
        </a:prstGeom>
      </dgm:spPr>
    </dgm:pt>
    <dgm:pt modelId="{0BE5425F-0717-4FB9-A802-F7CC8D42640A}" type="pres">
      <dgm:prSet presAssocID="{5BC44842-EB22-4162-9598-F2497C891399}" presName="composite1" presStyleCnt="0"/>
      <dgm:spPr/>
    </dgm:pt>
    <dgm:pt modelId="{0720F7C0-1052-4D6C-B589-B90334BEFCF0}" type="pres">
      <dgm:prSet presAssocID="{5BC44842-EB22-4162-9598-F2497C891399}" presName="dummyNode1" presStyleLbl="node1" presStyleIdx="1" presStyleCnt="3"/>
      <dgm:spPr/>
    </dgm:pt>
    <dgm:pt modelId="{7CA6695C-1711-4347-95E3-04388E8D1E6D}" type="pres">
      <dgm:prSet presAssocID="{5BC44842-EB22-4162-9598-F2497C891399}" presName="childNode1" presStyleLbl="bgAcc1" presStyleIdx="2" presStyleCnt="3" custScaleX="98901" custScaleY="148991" custLinFactNeighborX="1777" custLinFactNeighborY="-1803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96A7AF12-1C64-49E9-985A-4E9CBF0BA928}" type="pres">
      <dgm:prSet presAssocID="{5BC44842-EB22-4162-9598-F2497C891399}" presName="childNode1tx" presStyleLbl="bgAcc1" presStyleIdx="2" presStyleCnt="3">
        <dgm:presLayoutVars>
          <dgm:bulletEnabled val="1"/>
        </dgm:presLayoutVars>
      </dgm:prSet>
      <dgm:spPr/>
    </dgm:pt>
    <dgm:pt modelId="{32208D3C-347E-4B7A-98BA-71B9E8E71177}" type="pres">
      <dgm:prSet presAssocID="{5BC44842-EB22-4162-9598-F2497C891399}" presName="parentNode1" presStyleLbl="node1" presStyleIdx="2" presStyleCnt="3" custLinFactNeighborX="-949" custLinFactNeighborY="49535">
        <dgm:presLayoutVars>
          <dgm:chMax val="1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3C11581B-999B-4135-9500-D290BF170EF2}" type="pres">
      <dgm:prSet presAssocID="{5BC44842-EB22-4162-9598-F2497C891399}" presName="connSite1" presStyleCnt="0"/>
      <dgm:spPr/>
    </dgm:pt>
  </dgm:ptLst>
  <dgm:cxnLst>
    <dgm:cxn modelId="{DD953819-D67D-934F-9801-A9F94D1E204B}" type="presOf" srcId="{CE1CB740-F95D-47BF-B6B0-87AE6743E4EF}" destId="{668D2700-96D9-4903-BF84-A42EC4D5B2C7}" srcOrd="0" destOrd="0" presId="urn:microsoft.com/office/officeart/2005/8/layout/hProcess4"/>
    <dgm:cxn modelId="{3F513A1A-DF69-4140-A382-8B65F75654BB}" srcId="{CE1CB740-F95D-47BF-B6B0-87AE6743E4EF}" destId="{E11486AD-2747-4CB5-9718-524CBAA423CD}" srcOrd="0" destOrd="0" parTransId="{677F6569-BAA2-4511-81DA-CB2398D38394}" sibTransId="{9CCFD032-64F6-4C68-883E-7FCC428534C8}"/>
    <dgm:cxn modelId="{2D267621-541A-4121-9CB9-201CB0E61882}" srcId="{D41EE05D-74A7-45AF-8390-B405ECEA14F5}" destId="{879B0524-5B6E-4011-8FFA-5F6EBB739704}" srcOrd="0" destOrd="0" parTransId="{9EB326D6-FF7D-44C6-88CF-B9F40F6EC623}" sibTransId="{6F31A210-E5CB-4B55-8E86-C51C9829F485}"/>
    <dgm:cxn modelId="{44D9FE60-997C-2143-A690-6F6F0B1A2781}" type="presOf" srcId="{A0B6B33B-1F9B-4C90-A18F-F58B3FF97785}" destId="{D7E82CB6-5E6B-4DD0-9006-70DE21F94168}" srcOrd="0" destOrd="0" presId="urn:microsoft.com/office/officeart/2005/8/layout/hProcess4"/>
    <dgm:cxn modelId="{908F3F42-AE9D-439A-8015-1F897198E1E3}" srcId="{5BC44842-EB22-4162-9598-F2497C891399}" destId="{36410A46-AAD7-444B-9D68-6F18019CD62C}" srcOrd="0" destOrd="0" parTransId="{9B9C4ACC-13F3-44C5-B28B-8D1E4E4EDCE0}" sibTransId="{B8EF18C1-8C9B-4FA8-8C36-B13E94110BDE}"/>
    <dgm:cxn modelId="{745E6A52-E893-F74B-B033-DC852E214636}" type="presOf" srcId="{E11486AD-2747-4CB5-9718-524CBAA423CD}" destId="{1A94868E-C42C-4236-A1F3-BF5D5AC51627}" srcOrd="0" destOrd="0" presId="urn:microsoft.com/office/officeart/2005/8/layout/hProcess4"/>
    <dgm:cxn modelId="{0B6E7754-D2B2-0A4D-BB47-67F167171373}" type="presOf" srcId="{5BC44842-EB22-4162-9598-F2497C891399}" destId="{32208D3C-347E-4B7A-98BA-71B9E8E71177}" srcOrd="0" destOrd="0" presId="urn:microsoft.com/office/officeart/2005/8/layout/hProcess4"/>
    <dgm:cxn modelId="{061EAB79-99CF-4EDD-9E42-0BCCC79E9B0B}" srcId="{A0B6B33B-1F9B-4C90-A18F-F58B3FF97785}" destId="{CE1CB740-F95D-47BF-B6B0-87AE6743E4EF}" srcOrd="1" destOrd="0" parTransId="{C89EF45C-8CCC-4A07-9B6B-6DA5B839D9A9}" sibTransId="{587E58C7-F680-4C7D-9155-D26C39FC1F5C}"/>
    <dgm:cxn modelId="{66317584-3F9D-6645-84D7-38537D20D90F}" type="presOf" srcId="{3916AAF8-88A8-451A-9007-C011766B588D}" destId="{B5C7B496-F9F8-44AF-B748-B5A26AA8B181}" srcOrd="0" destOrd="0" presId="urn:microsoft.com/office/officeart/2005/8/layout/hProcess4"/>
    <dgm:cxn modelId="{17B559A7-8FE6-402E-9401-30C9F4EC29B9}" srcId="{A0B6B33B-1F9B-4C90-A18F-F58B3FF97785}" destId="{D41EE05D-74A7-45AF-8390-B405ECEA14F5}" srcOrd="0" destOrd="0" parTransId="{0346AA77-24D0-4582-BEEC-F7B73A9B3BFA}" sibTransId="{3916AAF8-88A8-451A-9007-C011766B588D}"/>
    <dgm:cxn modelId="{E21779AB-A9FF-204B-BDE7-883D292D6FFB}" type="presOf" srcId="{879B0524-5B6E-4011-8FFA-5F6EBB739704}" destId="{9C3CD523-9067-40D7-9113-58498F593954}" srcOrd="0" destOrd="0" presId="urn:microsoft.com/office/officeart/2005/8/layout/hProcess4"/>
    <dgm:cxn modelId="{7727D7AC-7B47-4D2B-9F26-B0B7D16C8E7C}" srcId="{A0B6B33B-1F9B-4C90-A18F-F58B3FF97785}" destId="{5BC44842-EB22-4162-9598-F2497C891399}" srcOrd="2" destOrd="0" parTransId="{4D3AC56A-2ED1-40B8-9F3D-6E1204191F4D}" sibTransId="{E2F18539-29A0-4389-B5B1-DFA0E637EA17}"/>
    <dgm:cxn modelId="{B381B4BA-DCC9-BE40-B192-F5D23312B3AF}" type="presOf" srcId="{D41EE05D-74A7-45AF-8390-B405ECEA14F5}" destId="{7202408C-1810-406C-9785-04B96B9AB475}" srcOrd="0" destOrd="0" presId="urn:microsoft.com/office/officeart/2005/8/layout/hProcess4"/>
    <dgm:cxn modelId="{8ADB7CBE-E5F0-C74F-9490-76953C788998}" type="presOf" srcId="{36410A46-AAD7-444B-9D68-6F18019CD62C}" destId="{7CA6695C-1711-4347-95E3-04388E8D1E6D}" srcOrd="0" destOrd="0" presId="urn:microsoft.com/office/officeart/2005/8/layout/hProcess4"/>
    <dgm:cxn modelId="{D77AAAC8-8A23-0647-930F-EE3BF73675D3}" type="presOf" srcId="{E11486AD-2747-4CB5-9718-524CBAA423CD}" destId="{D938F283-6D92-4365-8C4F-12A76564C4B4}" srcOrd="1" destOrd="0" presId="urn:microsoft.com/office/officeart/2005/8/layout/hProcess4"/>
    <dgm:cxn modelId="{7000F6DB-12CD-3A47-86D1-6926582614AB}" type="presOf" srcId="{879B0524-5B6E-4011-8FFA-5F6EBB739704}" destId="{35CFC4FC-5371-49A4-8EC6-15E83B593F96}" srcOrd="1" destOrd="0" presId="urn:microsoft.com/office/officeart/2005/8/layout/hProcess4"/>
    <dgm:cxn modelId="{8A66CEDF-02E6-8547-A36F-9A7F4FD5C0B3}" type="presOf" srcId="{36410A46-AAD7-444B-9D68-6F18019CD62C}" destId="{96A7AF12-1C64-49E9-985A-4E9CBF0BA928}" srcOrd="1" destOrd="0" presId="urn:microsoft.com/office/officeart/2005/8/layout/hProcess4"/>
    <dgm:cxn modelId="{D1A4DAE2-5AC1-DF42-B39A-18014B3C4E01}" type="presOf" srcId="{587E58C7-F680-4C7D-9155-D26C39FC1F5C}" destId="{EAD4A131-0122-4BE2-ABB3-B3270C6BF3CD}" srcOrd="0" destOrd="0" presId="urn:microsoft.com/office/officeart/2005/8/layout/hProcess4"/>
    <dgm:cxn modelId="{4428BC69-B6EF-1247-AE1F-3DAE3D3E3F2A}" type="presParOf" srcId="{D7E82CB6-5E6B-4DD0-9006-70DE21F94168}" destId="{032E579B-88A8-4062-B21E-0E5C36367C87}" srcOrd="0" destOrd="0" presId="urn:microsoft.com/office/officeart/2005/8/layout/hProcess4"/>
    <dgm:cxn modelId="{E1A5678E-33E8-0643-BF80-B4F74B54535E}" type="presParOf" srcId="{D7E82CB6-5E6B-4DD0-9006-70DE21F94168}" destId="{3712D7C8-6C3B-4CEE-A837-054114D7EC17}" srcOrd="1" destOrd="0" presId="urn:microsoft.com/office/officeart/2005/8/layout/hProcess4"/>
    <dgm:cxn modelId="{FC3E0A9A-80BB-E14D-B5DF-6655EB822650}" type="presParOf" srcId="{D7E82CB6-5E6B-4DD0-9006-70DE21F94168}" destId="{0B9CF01F-4EEE-4860-9238-9B5D6488E82D}" srcOrd="2" destOrd="0" presId="urn:microsoft.com/office/officeart/2005/8/layout/hProcess4"/>
    <dgm:cxn modelId="{698FEA3A-6CDA-9448-A1FF-A1982B0E0405}" type="presParOf" srcId="{0B9CF01F-4EEE-4860-9238-9B5D6488E82D}" destId="{EDC962D9-F32B-4CA8-B2C1-08A05424EE2A}" srcOrd="0" destOrd="0" presId="urn:microsoft.com/office/officeart/2005/8/layout/hProcess4"/>
    <dgm:cxn modelId="{F5D7C3B1-C9D7-C349-9B19-47CFB366C86E}" type="presParOf" srcId="{EDC962D9-F32B-4CA8-B2C1-08A05424EE2A}" destId="{707FED4E-39A8-4F78-AB30-4C3C974C7A0A}" srcOrd="0" destOrd="0" presId="urn:microsoft.com/office/officeart/2005/8/layout/hProcess4"/>
    <dgm:cxn modelId="{BCC0F615-9412-5E4C-83AA-EF201DD612EC}" type="presParOf" srcId="{EDC962D9-F32B-4CA8-B2C1-08A05424EE2A}" destId="{9C3CD523-9067-40D7-9113-58498F593954}" srcOrd="1" destOrd="0" presId="urn:microsoft.com/office/officeart/2005/8/layout/hProcess4"/>
    <dgm:cxn modelId="{7B1229D3-9693-874C-B3B4-3971F2FAE7EA}" type="presParOf" srcId="{EDC962D9-F32B-4CA8-B2C1-08A05424EE2A}" destId="{35CFC4FC-5371-49A4-8EC6-15E83B593F96}" srcOrd="2" destOrd="0" presId="urn:microsoft.com/office/officeart/2005/8/layout/hProcess4"/>
    <dgm:cxn modelId="{072B5010-8072-FC42-8AB2-96F6529B7262}" type="presParOf" srcId="{EDC962D9-F32B-4CA8-B2C1-08A05424EE2A}" destId="{7202408C-1810-406C-9785-04B96B9AB475}" srcOrd="3" destOrd="0" presId="urn:microsoft.com/office/officeart/2005/8/layout/hProcess4"/>
    <dgm:cxn modelId="{10666B55-FAFD-F04B-B65D-05DE04AF7DE6}" type="presParOf" srcId="{EDC962D9-F32B-4CA8-B2C1-08A05424EE2A}" destId="{B0382912-A156-457F-9BAD-D04A5E41FFEB}" srcOrd="4" destOrd="0" presId="urn:microsoft.com/office/officeart/2005/8/layout/hProcess4"/>
    <dgm:cxn modelId="{F6709637-4000-5C45-84BA-69EC03024BE2}" type="presParOf" srcId="{0B9CF01F-4EEE-4860-9238-9B5D6488E82D}" destId="{B5C7B496-F9F8-44AF-B748-B5A26AA8B181}" srcOrd="1" destOrd="0" presId="urn:microsoft.com/office/officeart/2005/8/layout/hProcess4"/>
    <dgm:cxn modelId="{7F653A78-EDB0-7B4F-A303-BE646A4AA34C}" type="presParOf" srcId="{0B9CF01F-4EEE-4860-9238-9B5D6488E82D}" destId="{176200AA-4E32-4217-ABDD-7CD486D70433}" srcOrd="2" destOrd="0" presId="urn:microsoft.com/office/officeart/2005/8/layout/hProcess4"/>
    <dgm:cxn modelId="{D0ADA876-39E8-F942-ACED-28A7C63B7C71}" type="presParOf" srcId="{176200AA-4E32-4217-ABDD-7CD486D70433}" destId="{3E0FA330-47ED-425D-9CA7-3697FF8055E6}" srcOrd="0" destOrd="0" presId="urn:microsoft.com/office/officeart/2005/8/layout/hProcess4"/>
    <dgm:cxn modelId="{96D4888A-B525-F54E-BAA8-CAB4FEED6C79}" type="presParOf" srcId="{176200AA-4E32-4217-ABDD-7CD486D70433}" destId="{1A94868E-C42C-4236-A1F3-BF5D5AC51627}" srcOrd="1" destOrd="0" presId="urn:microsoft.com/office/officeart/2005/8/layout/hProcess4"/>
    <dgm:cxn modelId="{330B388F-233D-BB4A-98A0-BF8586716AF2}" type="presParOf" srcId="{176200AA-4E32-4217-ABDD-7CD486D70433}" destId="{D938F283-6D92-4365-8C4F-12A76564C4B4}" srcOrd="2" destOrd="0" presId="urn:microsoft.com/office/officeart/2005/8/layout/hProcess4"/>
    <dgm:cxn modelId="{BC540C2D-38B5-C74F-B9CE-B9DDBB821B40}" type="presParOf" srcId="{176200AA-4E32-4217-ABDD-7CD486D70433}" destId="{668D2700-96D9-4903-BF84-A42EC4D5B2C7}" srcOrd="3" destOrd="0" presId="urn:microsoft.com/office/officeart/2005/8/layout/hProcess4"/>
    <dgm:cxn modelId="{D42BDFF3-7655-6E4E-8A68-E20CE794BAD8}" type="presParOf" srcId="{176200AA-4E32-4217-ABDD-7CD486D70433}" destId="{BE7AF072-8F04-4F6A-999D-311D354CF6DB}" srcOrd="4" destOrd="0" presId="urn:microsoft.com/office/officeart/2005/8/layout/hProcess4"/>
    <dgm:cxn modelId="{EB1748D6-01BF-0D48-A00E-867194EEC124}" type="presParOf" srcId="{0B9CF01F-4EEE-4860-9238-9B5D6488E82D}" destId="{EAD4A131-0122-4BE2-ABB3-B3270C6BF3CD}" srcOrd="3" destOrd="0" presId="urn:microsoft.com/office/officeart/2005/8/layout/hProcess4"/>
    <dgm:cxn modelId="{FE535A01-98F8-FC4A-8B05-D88D95BF2B1B}" type="presParOf" srcId="{0B9CF01F-4EEE-4860-9238-9B5D6488E82D}" destId="{0BE5425F-0717-4FB9-A802-F7CC8D42640A}" srcOrd="4" destOrd="0" presId="urn:microsoft.com/office/officeart/2005/8/layout/hProcess4"/>
    <dgm:cxn modelId="{F370A3CE-D0BF-D843-9EE3-5CBFADD3B49C}" type="presParOf" srcId="{0BE5425F-0717-4FB9-A802-F7CC8D42640A}" destId="{0720F7C0-1052-4D6C-B589-B90334BEFCF0}" srcOrd="0" destOrd="0" presId="urn:microsoft.com/office/officeart/2005/8/layout/hProcess4"/>
    <dgm:cxn modelId="{69C17131-BAAD-5149-889C-A43BF2EA7D38}" type="presParOf" srcId="{0BE5425F-0717-4FB9-A802-F7CC8D42640A}" destId="{7CA6695C-1711-4347-95E3-04388E8D1E6D}" srcOrd="1" destOrd="0" presId="urn:microsoft.com/office/officeart/2005/8/layout/hProcess4"/>
    <dgm:cxn modelId="{5833770C-D132-494D-8BB7-EC4D54834DD0}" type="presParOf" srcId="{0BE5425F-0717-4FB9-A802-F7CC8D42640A}" destId="{96A7AF12-1C64-49E9-985A-4E9CBF0BA928}" srcOrd="2" destOrd="0" presId="urn:microsoft.com/office/officeart/2005/8/layout/hProcess4"/>
    <dgm:cxn modelId="{E2AC0E97-B378-9647-BA03-2A21F1A7A701}" type="presParOf" srcId="{0BE5425F-0717-4FB9-A802-F7CC8D42640A}" destId="{32208D3C-347E-4B7A-98BA-71B9E8E71177}" srcOrd="3" destOrd="0" presId="urn:microsoft.com/office/officeart/2005/8/layout/hProcess4"/>
    <dgm:cxn modelId="{663FDBC6-9C0F-214C-BF34-53329F793223}" type="presParOf" srcId="{0BE5425F-0717-4FB9-A802-F7CC8D42640A}" destId="{3C11581B-999B-4135-9500-D290BF170EF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2AFCE3-2244-4766-8B02-3F99150028E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E26BA7F-F4DB-489F-8C96-2B537E68D43A}">
      <dgm:prSet phldrT="[Text]"/>
      <dgm:spPr/>
      <dgm:t>
        <a:bodyPr/>
        <a:lstStyle/>
        <a:p>
          <a:r>
            <a:rPr lang="en-US" dirty="0" err="1"/>
            <a:t>Imposto</a:t>
          </a:r>
          <a:r>
            <a:rPr lang="en-US" dirty="0"/>
            <a:t> de </a:t>
          </a:r>
          <a:r>
            <a:rPr lang="en-US" dirty="0" err="1"/>
            <a:t>renda</a:t>
          </a:r>
          <a:endParaRPr lang="en-US" dirty="0"/>
        </a:p>
      </dgm:t>
    </dgm:pt>
    <dgm:pt modelId="{B3E72A7E-74CA-4C78-85EC-55BE91C9288B}" type="parTrans" cxnId="{AA75336F-1CDC-474B-B8DB-21B63FF634F3}">
      <dgm:prSet/>
      <dgm:spPr/>
      <dgm:t>
        <a:bodyPr/>
        <a:lstStyle/>
        <a:p>
          <a:endParaRPr lang="en-US"/>
        </a:p>
      </dgm:t>
    </dgm:pt>
    <dgm:pt modelId="{70B9B6F4-2999-4790-A6BD-FD56B6DF0940}" type="sibTrans" cxnId="{AA75336F-1CDC-474B-B8DB-21B63FF634F3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4F37E83F-4298-473A-B441-CD49ABFB843F}">
      <dgm:prSet phldrT="[Text]"/>
      <dgm:spPr/>
      <dgm:t>
        <a:bodyPr/>
        <a:lstStyle/>
        <a:p>
          <a:r>
            <a:rPr lang="en-US" dirty="0" err="1"/>
            <a:t>Impostos</a:t>
          </a:r>
          <a:r>
            <a:rPr lang="en-US" dirty="0"/>
            <a:t> </a:t>
          </a:r>
          <a:r>
            <a:rPr lang="en-US" dirty="0" err="1"/>
            <a:t>sobre</a:t>
          </a:r>
          <a:r>
            <a:rPr lang="en-US" dirty="0"/>
            <a:t> valor </a:t>
          </a:r>
          <a:r>
            <a:rPr lang="en-US" dirty="0" err="1"/>
            <a:t>agregado</a:t>
          </a:r>
          <a:r>
            <a:rPr lang="en-US" dirty="0"/>
            <a:t> (ICMS, etc.)</a:t>
          </a:r>
        </a:p>
      </dgm:t>
    </dgm:pt>
    <dgm:pt modelId="{D511C8D5-0858-40A2-B12A-5A0BD369C414}" type="parTrans" cxnId="{40D00683-1550-4D6F-AB3C-1241FF258FD0}">
      <dgm:prSet/>
      <dgm:spPr/>
      <dgm:t>
        <a:bodyPr/>
        <a:lstStyle/>
        <a:p>
          <a:endParaRPr lang="en-US"/>
        </a:p>
      </dgm:t>
    </dgm:pt>
    <dgm:pt modelId="{E1E817C0-9E41-4D79-B33C-D79576B6BDA3}" type="sibTrans" cxnId="{40D00683-1550-4D6F-AB3C-1241FF258FD0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E2EE2BE7-0E69-4C22-9647-13F258AC6359}">
      <dgm:prSet phldrT="[Text]"/>
      <dgm:spPr/>
      <dgm:t>
        <a:bodyPr/>
        <a:lstStyle/>
        <a:p>
          <a:r>
            <a:rPr lang="en-US" dirty="0" err="1"/>
            <a:t>Contribuições</a:t>
          </a:r>
          <a:r>
            <a:rPr lang="en-US" dirty="0"/>
            <a:t> </a:t>
          </a:r>
          <a:r>
            <a:rPr lang="en-US" dirty="0" err="1"/>
            <a:t>sociais</a:t>
          </a:r>
          <a:r>
            <a:rPr lang="en-US" dirty="0"/>
            <a:t> </a:t>
          </a:r>
        </a:p>
      </dgm:t>
    </dgm:pt>
    <dgm:pt modelId="{0ACBD722-EAD0-49F1-AFA1-492EE979F9AD}" type="parTrans" cxnId="{96188F4D-3D94-4243-832A-03398AEE3125}">
      <dgm:prSet/>
      <dgm:spPr/>
      <dgm:t>
        <a:bodyPr/>
        <a:lstStyle/>
        <a:p>
          <a:endParaRPr lang="en-US"/>
        </a:p>
      </dgm:t>
    </dgm:pt>
    <dgm:pt modelId="{E5514704-AD92-4638-A9A0-C2D41DFF9B9C}" type="sibTrans" cxnId="{96188F4D-3D94-4243-832A-03398AEE3125}">
      <dgm:prSet/>
      <dgm:spPr/>
      <dgm:t>
        <a:bodyPr/>
        <a:lstStyle/>
        <a:p>
          <a:endParaRPr lang="en-US"/>
        </a:p>
      </dgm:t>
    </dgm:pt>
    <dgm:pt modelId="{9D06012E-24D8-43D2-AD91-2DDCAA10CAB3}" type="pres">
      <dgm:prSet presAssocID="{E42AFCE3-2244-4766-8B02-3F99150028E6}" presName="Name0" presStyleCnt="0">
        <dgm:presLayoutVars>
          <dgm:dir/>
          <dgm:resizeHandles val="exact"/>
        </dgm:presLayoutVars>
      </dgm:prSet>
      <dgm:spPr/>
    </dgm:pt>
    <dgm:pt modelId="{13948E22-D022-42D4-A6F5-43DABBB0B8DA}" type="pres">
      <dgm:prSet presAssocID="{FE26BA7F-F4DB-489F-8C96-2B537E68D43A}" presName="node" presStyleLbl="node1" presStyleIdx="0" presStyleCnt="3">
        <dgm:presLayoutVars>
          <dgm:bulletEnabled val="1"/>
        </dgm:presLayoutVars>
      </dgm:prSet>
      <dgm:spPr/>
    </dgm:pt>
    <dgm:pt modelId="{31F71819-954D-4C6C-9212-7FA14A0BC343}" type="pres">
      <dgm:prSet presAssocID="{70B9B6F4-2999-4790-A6BD-FD56B6DF0940}" presName="sibTrans" presStyleLbl="sibTrans2D1" presStyleIdx="0" presStyleCnt="2" custScaleX="116299"/>
      <dgm:spPr>
        <a:prstGeom prst="mathPlus">
          <a:avLst/>
        </a:prstGeom>
      </dgm:spPr>
    </dgm:pt>
    <dgm:pt modelId="{8DF014B4-B066-42DC-A847-B2342C4569DE}" type="pres">
      <dgm:prSet presAssocID="{70B9B6F4-2999-4790-A6BD-FD56B6DF0940}" presName="connectorText" presStyleLbl="sibTrans2D1" presStyleIdx="0" presStyleCnt="2"/>
      <dgm:spPr/>
    </dgm:pt>
    <dgm:pt modelId="{3F548E00-53EF-4685-9E6D-622CAA6A369C}" type="pres">
      <dgm:prSet presAssocID="{4F37E83F-4298-473A-B441-CD49ABFB843F}" presName="node" presStyleLbl="node1" presStyleIdx="1" presStyleCnt="3">
        <dgm:presLayoutVars>
          <dgm:bulletEnabled val="1"/>
        </dgm:presLayoutVars>
      </dgm:prSet>
      <dgm:spPr/>
    </dgm:pt>
    <dgm:pt modelId="{F5C2E92E-ADEA-4392-9DAC-4FC0086B4719}" type="pres">
      <dgm:prSet presAssocID="{E1E817C0-9E41-4D79-B33C-D79576B6BDA3}" presName="sibTrans" presStyleLbl="sibTrans2D1" presStyleIdx="1" presStyleCnt="2" custScaleX="116299"/>
      <dgm:spPr>
        <a:prstGeom prst="mathPlus">
          <a:avLst/>
        </a:prstGeom>
      </dgm:spPr>
    </dgm:pt>
    <dgm:pt modelId="{9A16EBBA-C3BB-4BB6-BCDE-6FBF1CE2B087}" type="pres">
      <dgm:prSet presAssocID="{E1E817C0-9E41-4D79-B33C-D79576B6BDA3}" presName="connectorText" presStyleLbl="sibTrans2D1" presStyleIdx="1" presStyleCnt="2"/>
      <dgm:spPr/>
    </dgm:pt>
    <dgm:pt modelId="{DA91BA2D-BA4A-409B-B153-30ACC873600C}" type="pres">
      <dgm:prSet presAssocID="{E2EE2BE7-0E69-4C22-9647-13F258AC6359}" presName="node" presStyleLbl="node1" presStyleIdx="2" presStyleCnt="3">
        <dgm:presLayoutVars>
          <dgm:bulletEnabled val="1"/>
        </dgm:presLayoutVars>
      </dgm:prSet>
      <dgm:spPr/>
    </dgm:pt>
  </dgm:ptLst>
  <dgm:cxnLst>
    <dgm:cxn modelId="{68ACE920-EC76-4B8F-8F5B-AEDE30A5F80F}" type="presOf" srcId="{70B9B6F4-2999-4790-A6BD-FD56B6DF0940}" destId="{8DF014B4-B066-42DC-A847-B2342C4569DE}" srcOrd="1" destOrd="0" presId="urn:microsoft.com/office/officeart/2005/8/layout/process1"/>
    <dgm:cxn modelId="{1A78225C-0E7F-4C6D-AB36-C4891F9D0F44}" type="presOf" srcId="{FE26BA7F-F4DB-489F-8C96-2B537E68D43A}" destId="{13948E22-D022-42D4-A6F5-43DABBB0B8DA}" srcOrd="0" destOrd="0" presId="urn:microsoft.com/office/officeart/2005/8/layout/process1"/>
    <dgm:cxn modelId="{4DD0505E-91FF-403A-93F4-BD43C4FFF8CC}" type="presOf" srcId="{E42AFCE3-2244-4766-8B02-3F99150028E6}" destId="{9D06012E-24D8-43D2-AD91-2DDCAA10CAB3}" srcOrd="0" destOrd="0" presId="urn:microsoft.com/office/officeart/2005/8/layout/process1"/>
    <dgm:cxn modelId="{93A44161-58ED-4EC2-9476-FEC0740EEDD9}" type="presOf" srcId="{70B9B6F4-2999-4790-A6BD-FD56B6DF0940}" destId="{31F71819-954D-4C6C-9212-7FA14A0BC343}" srcOrd="0" destOrd="0" presId="urn:microsoft.com/office/officeart/2005/8/layout/process1"/>
    <dgm:cxn modelId="{120CAC69-3B35-45A5-99BF-689080A114D6}" type="presOf" srcId="{E1E817C0-9E41-4D79-B33C-D79576B6BDA3}" destId="{9A16EBBA-C3BB-4BB6-BCDE-6FBF1CE2B087}" srcOrd="1" destOrd="0" presId="urn:microsoft.com/office/officeart/2005/8/layout/process1"/>
    <dgm:cxn modelId="{96188F4D-3D94-4243-832A-03398AEE3125}" srcId="{E42AFCE3-2244-4766-8B02-3F99150028E6}" destId="{E2EE2BE7-0E69-4C22-9647-13F258AC6359}" srcOrd="2" destOrd="0" parTransId="{0ACBD722-EAD0-49F1-AFA1-492EE979F9AD}" sibTransId="{E5514704-AD92-4638-A9A0-C2D41DFF9B9C}"/>
    <dgm:cxn modelId="{AA75336F-1CDC-474B-B8DB-21B63FF634F3}" srcId="{E42AFCE3-2244-4766-8B02-3F99150028E6}" destId="{FE26BA7F-F4DB-489F-8C96-2B537E68D43A}" srcOrd="0" destOrd="0" parTransId="{B3E72A7E-74CA-4C78-85EC-55BE91C9288B}" sibTransId="{70B9B6F4-2999-4790-A6BD-FD56B6DF0940}"/>
    <dgm:cxn modelId="{40D00683-1550-4D6F-AB3C-1241FF258FD0}" srcId="{E42AFCE3-2244-4766-8B02-3F99150028E6}" destId="{4F37E83F-4298-473A-B441-CD49ABFB843F}" srcOrd="1" destOrd="0" parTransId="{D511C8D5-0858-40A2-B12A-5A0BD369C414}" sibTransId="{E1E817C0-9E41-4D79-B33C-D79576B6BDA3}"/>
    <dgm:cxn modelId="{A2AB818B-972C-4E47-A1C6-EF3DF3705346}" type="presOf" srcId="{4F37E83F-4298-473A-B441-CD49ABFB843F}" destId="{3F548E00-53EF-4685-9E6D-622CAA6A369C}" srcOrd="0" destOrd="0" presId="urn:microsoft.com/office/officeart/2005/8/layout/process1"/>
    <dgm:cxn modelId="{3FB8D2AF-7E96-4DFE-98E8-DF37172F8327}" type="presOf" srcId="{E2EE2BE7-0E69-4C22-9647-13F258AC6359}" destId="{DA91BA2D-BA4A-409B-B153-30ACC873600C}" srcOrd="0" destOrd="0" presId="urn:microsoft.com/office/officeart/2005/8/layout/process1"/>
    <dgm:cxn modelId="{D299CBFF-CE97-4D89-A94F-A51DEA69BFB9}" type="presOf" srcId="{E1E817C0-9E41-4D79-B33C-D79576B6BDA3}" destId="{F5C2E92E-ADEA-4392-9DAC-4FC0086B4719}" srcOrd="0" destOrd="0" presId="urn:microsoft.com/office/officeart/2005/8/layout/process1"/>
    <dgm:cxn modelId="{E17F770E-F125-426D-8DDA-6AF563CEA948}" type="presParOf" srcId="{9D06012E-24D8-43D2-AD91-2DDCAA10CAB3}" destId="{13948E22-D022-42D4-A6F5-43DABBB0B8DA}" srcOrd="0" destOrd="0" presId="urn:microsoft.com/office/officeart/2005/8/layout/process1"/>
    <dgm:cxn modelId="{669A0ACD-5F99-494E-AD18-F8651381AE07}" type="presParOf" srcId="{9D06012E-24D8-43D2-AD91-2DDCAA10CAB3}" destId="{31F71819-954D-4C6C-9212-7FA14A0BC343}" srcOrd="1" destOrd="0" presId="urn:microsoft.com/office/officeart/2005/8/layout/process1"/>
    <dgm:cxn modelId="{1349395A-631B-45F6-B3E0-CEB6524EEB7F}" type="presParOf" srcId="{31F71819-954D-4C6C-9212-7FA14A0BC343}" destId="{8DF014B4-B066-42DC-A847-B2342C4569DE}" srcOrd="0" destOrd="0" presId="urn:microsoft.com/office/officeart/2005/8/layout/process1"/>
    <dgm:cxn modelId="{922A8885-680E-45B2-B045-9C38596FE6E8}" type="presParOf" srcId="{9D06012E-24D8-43D2-AD91-2DDCAA10CAB3}" destId="{3F548E00-53EF-4685-9E6D-622CAA6A369C}" srcOrd="2" destOrd="0" presId="urn:microsoft.com/office/officeart/2005/8/layout/process1"/>
    <dgm:cxn modelId="{94107E6A-88A8-468B-A004-63AC2F2AFEEE}" type="presParOf" srcId="{9D06012E-24D8-43D2-AD91-2DDCAA10CAB3}" destId="{F5C2E92E-ADEA-4392-9DAC-4FC0086B4719}" srcOrd="3" destOrd="0" presId="urn:microsoft.com/office/officeart/2005/8/layout/process1"/>
    <dgm:cxn modelId="{B9B2258D-48D9-492E-9D1C-286DA7DA868B}" type="presParOf" srcId="{F5C2E92E-ADEA-4392-9DAC-4FC0086B4719}" destId="{9A16EBBA-C3BB-4BB6-BCDE-6FBF1CE2B087}" srcOrd="0" destOrd="0" presId="urn:microsoft.com/office/officeart/2005/8/layout/process1"/>
    <dgm:cxn modelId="{7FA33F96-F41C-46C5-BD92-F21C76F49C40}" type="presParOf" srcId="{9D06012E-24D8-43D2-AD91-2DDCAA10CAB3}" destId="{DA91BA2D-BA4A-409B-B153-30ACC873600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375233-8A14-4FAD-AA02-024061221727}" type="doc">
      <dgm:prSet loTypeId="urn:microsoft.com/office/officeart/2005/8/layout/cycle4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5ADA301-66BC-4947-B4FC-E1F818172C34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600" b="1" i="0" dirty="0"/>
            <a:t>Tempo para </a:t>
          </a:r>
          <a:r>
            <a:rPr lang="en-US" sz="1600" b="1" i="0" dirty="0" err="1"/>
            <a:t>cumprir</a:t>
          </a:r>
          <a:r>
            <a:rPr lang="en-US" sz="1600" b="1" i="0" dirty="0"/>
            <a:t> com </a:t>
          </a:r>
          <a:r>
            <a:rPr lang="en-US" sz="1600" b="1" i="0" dirty="0" err="1"/>
            <a:t>restituição</a:t>
          </a:r>
          <a:r>
            <a:rPr lang="en-US" sz="1600" b="1" i="0" dirty="0"/>
            <a:t> do IVA</a:t>
          </a:r>
          <a:endParaRPr lang="en-US" sz="1600" dirty="0">
            <a:latin typeface="+mj-lt"/>
          </a:endParaRPr>
        </a:p>
      </dgm:t>
    </dgm:pt>
    <dgm:pt modelId="{DFDFAA9F-4A94-4956-AD51-D17BCB004934}" type="parTrans" cxnId="{D9C55D7F-F49D-46A8-BD02-87437DF4B445}">
      <dgm:prSet/>
      <dgm:spPr/>
      <dgm:t>
        <a:bodyPr/>
        <a:lstStyle/>
        <a:p>
          <a:endParaRPr lang="en-US">
            <a:latin typeface="Andes" panose="02000000000000000000" pitchFamily="50" charset="0"/>
          </a:endParaRPr>
        </a:p>
      </dgm:t>
    </dgm:pt>
    <dgm:pt modelId="{F7503A2E-7FEE-421A-BF1A-7C56A4F76B1C}" type="sibTrans" cxnId="{D9C55D7F-F49D-46A8-BD02-87437DF4B445}">
      <dgm:prSet/>
      <dgm:spPr/>
      <dgm:t>
        <a:bodyPr/>
        <a:lstStyle/>
        <a:p>
          <a:endParaRPr lang="en-US" dirty="0">
            <a:latin typeface="Andes" panose="02000000000000000000" pitchFamily="50" charset="0"/>
          </a:endParaRPr>
        </a:p>
      </dgm:t>
    </dgm:pt>
    <dgm:pt modelId="{3F7D2E08-462A-4646-9F4A-D0C5EA7F9FF6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600" b="1" i="0" dirty="0"/>
            <a:t>Tempo para </a:t>
          </a:r>
          <a:r>
            <a:rPr lang="en-US" sz="1600" b="1" i="0" dirty="0" err="1"/>
            <a:t>cumprir</a:t>
          </a:r>
          <a:r>
            <a:rPr lang="en-US" sz="1600" b="1" i="0" dirty="0"/>
            <a:t> com </a:t>
          </a:r>
          <a:r>
            <a:rPr lang="en-US" sz="1600" b="1" i="0" dirty="0" err="1"/>
            <a:t>uma</a:t>
          </a:r>
          <a:r>
            <a:rPr lang="en-US" sz="1600" b="1" i="0" dirty="0"/>
            <a:t> </a:t>
          </a:r>
          <a:r>
            <a:rPr lang="en-US" sz="1600" b="1" i="0" dirty="0" err="1"/>
            <a:t>restituição</a:t>
          </a:r>
          <a:r>
            <a:rPr lang="en-US" sz="1600" b="1" i="0" dirty="0"/>
            <a:t> do IRPJ</a:t>
          </a:r>
          <a:endParaRPr lang="en-US" sz="1600" dirty="0">
            <a:latin typeface="+mj-lt"/>
          </a:endParaRPr>
        </a:p>
      </dgm:t>
    </dgm:pt>
    <dgm:pt modelId="{16606989-70DB-4C4F-AF95-0E25D5108932}" type="parTrans" cxnId="{22447DDC-0961-47AE-9E33-C99749B28061}">
      <dgm:prSet/>
      <dgm:spPr/>
      <dgm:t>
        <a:bodyPr/>
        <a:lstStyle/>
        <a:p>
          <a:endParaRPr lang="en-US"/>
        </a:p>
      </dgm:t>
    </dgm:pt>
    <dgm:pt modelId="{130D311F-181A-457B-BDB8-B4BD3A454118}" type="sibTrans" cxnId="{22447DDC-0961-47AE-9E33-C99749B28061}">
      <dgm:prSet/>
      <dgm:spPr/>
      <dgm:t>
        <a:bodyPr/>
        <a:lstStyle/>
        <a:p>
          <a:endParaRPr lang="en-US"/>
        </a:p>
      </dgm:t>
    </dgm:pt>
    <dgm:pt modelId="{8597A2A6-F8EE-46BC-A2FE-B05C77DB75C8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600" b="1" i="0" dirty="0"/>
            <a:t>Tempo para </a:t>
          </a:r>
          <a:r>
            <a:rPr lang="en-US" sz="1600" b="1" i="0" dirty="0" err="1"/>
            <a:t>obter</a:t>
          </a:r>
          <a:r>
            <a:rPr lang="en-US" sz="1600" b="1" i="0" dirty="0"/>
            <a:t> </a:t>
          </a:r>
          <a:r>
            <a:rPr lang="en-US" sz="1600" b="1" i="0" dirty="0" err="1"/>
            <a:t>uma</a:t>
          </a:r>
          <a:r>
            <a:rPr lang="en-US" sz="1600" b="1" i="0" dirty="0"/>
            <a:t> </a:t>
          </a:r>
          <a:r>
            <a:rPr lang="en-US" sz="1600" b="1" i="0" dirty="0" err="1"/>
            <a:t>restituição</a:t>
          </a:r>
          <a:r>
            <a:rPr lang="en-US" sz="1600" b="1" i="0" dirty="0"/>
            <a:t> do IVA</a:t>
          </a:r>
          <a:endParaRPr lang="en-US" sz="1600" dirty="0">
            <a:latin typeface="+mj-lt"/>
          </a:endParaRPr>
        </a:p>
      </dgm:t>
    </dgm:pt>
    <dgm:pt modelId="{3208ACD7-FF7D-4ECA-A4BF-7218F8337489}" type="parTrans" cxnId="{29508A97-AA6B-4748-8FF7-3E611BC7D5F9}">
      <dgm:prSet/>
      <dgm:spPr/>
      <dgm:t>
        <a:bodyPr/>
        <a:lstStyle/>
        <a:p>
          <a:endParaRPr lang="en-US"/>
        </a:p>
      </dgm:t>
    </dgm:pt>
    <dgm:pt modelId="{B1A4C7DC-3C85-4015-875D-34DA9BFE3D32}" type="sibTrans" cxnId="{29508A97-AA6B-4748-8FF7-3E611BC7D5F9}">
      <dgm:prSet/>
      <dgm:spPr/>
      <dgm:t>
        <a:bodyPr/>
        <a:lstStyle/>
        <a:p>
          <a:endParaRPr lang="en-US"/>
        </a:p>
      </dgm:t>
    </dgm:pt>
    <dgm:pt modelId="{AFF06EDC-8D60-4ACD-9CCB-6817AD04405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600" b="1" i="0" dirty="0"/>
            <a:t>Tempo para </a:t>
          </a:r>
          <a:r>
            <a:rPr lang="en-US" sz="1600" b="1" i="0" dirty="0" err="1"/>
            <a:t>realizar</a:t>
          </a:r>
          <a:r>
            <a:rPr lang="en-US" sz="1600" b="1" i="0" dirty="0"/>
            <a:t> </a:t>
          </a:r>
          <a:r>
            <a:rPr lang="en-US" sz="1600" b="1" i="0" dirty="0" err="1"/>
            <a:t>uma</a:t>
          </a:r>
          <a:r>
            <a:rPr lang="en-US" sz="1600" b="1" i="0" dirty="0"/>
            <a:t> </a:t>
          </a:r>
          <a:r>
            <a:rPr lang="en-US" sz="1600" b="1" i="0" dirty="0" err="1"/>
            <a:t>retificação</a:t>
          </a:r>
          <a:r>
            <a:rPr lang="en-US" sz="1600" b="1" i="0" dirty="0"/>
            <a:t> do IRPJ</a:t>
          </a:r>
          <a:endParaRPr lang="en-US" sz="1600" dirty="0">
            <a:latin typeface="+mj-lt"/>
          </a:endParaRPr>
        </a:p>
      </dgm:t>
    </dgm:pt>
    <dgm:pt modelId="{A1D89BED-8739-47CE-95EC-64F2264B4882}" type="parTrans" cxnId="{FD4BE53F-DECD-4704-BF1B-6E72F5DDA710}">
      <dgm:prSet/>
      <dgm:spPr/>
      <dgm:t>
        <a:bodyPr/>
        <a:lstStyle/>
        <a:p>
          <a:endParaRPr lang="en-US"/>
        </a:p>
      </dgm:t>
    </dgm:pt>
    <dgm:pt modelId="{8B2E00D5-811B-4C6D-A24B-A4F7AC36665C}" type="sibTrans" cxnId="{FD4BE53F-DECD-4704-BF1B-6E72F5DDA710}">
      <dgm:prSet/>
      <dgm:spPr/>
      <dgm:t>
        <a:bodyPr/>
        <a:lstStyle/>
        <a:p>
          <a:endParaRPr lang="en-US"/>
        </a:p>
      </dgm:t>
    </dgm:pt>
    <dgm:pt modelId="{F9C88777-3AEC-4E9F-9BDA-6B907EC6F875}">
      <dgm:prSet phldrT="[Text]"/>
      <dgm:spPr>
        <a:solidFill>
          <a:schemeClr val="accent3"/>
        </a:solidFill>
      </dgm:spPr>
      <dgm:t>
        <a:bodyPr/>
        <a:lstStyle/>
        <a:p>
          <a:endParaRPr lang="en-US" dirty="0"/>
        </a:p>
      </dgm:t>
    </dgm:pt>
    <dgm:pt modelId="{996ECD7B-5885-44B9-A098-6D0FBFC2BF16}" type="parTrans" cxnId="{147A4789-CE52-4135-9D35-B5015516BD56}">
      <dgm:prSet/>
      <dgm:spPr/>
      <dgm:t>
        <a:bodyPr/>
        <a:lstStyle/>
        <a:p>
          <a:endParaRPr lang="en-US"/>
        </a:p>
      </dgm:t>
    </dgm:pt>
    <dgm:pt modelId="{144B2161-99A9-4D0E-9A53-DF7D658F7780}" type="sibTrans" cxnId="{147A4789-CE52-4135-9D35-B5015516BD56}">
      <dgm:prSet/>
      <dgm:spPr/>
      <dgm:t>
        <a:bodyPr/>
        <a:lstStyle/>
        <a:p>
          <a:endParaRPr lang="en-US"/>
        </a:p>
      </dgm:t>
    </dgm:pt>
    <dgm:pt modelId="{1B716375-11C1-4D66-9BA2-BE6320045006}" type="pres">
      <dgm:prSet presAssocID="{9F375233-8A14-4FAD-AA02-02406122172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3AC15510-03BF-4A4E-AC2E-15D1A554C0F0}" type="pres">
      <dgm:prSet presAssocID="{9F375233-8A14-4FAD-AA02-024061221727}" presName="children" presStyleCnt="0"/>
      <dgm:spPr/>
    </dgm:pt>
    <dgm:pt modelId="{2BF841B1-C241-4D9A-91E2-853AD0BF66B1}" type="pres">
      <dgm:prSet presAssocID="{9F375233-8A14-4FAD-AA02-024061221727}" presName="childPlaceholder" presStyleCnt="0"/>
      <dgm:spPr/>
    </dgm:pt>
    <dgm:pt modelId="{F6DF8B9E-F095-425C-B7B6-A8E5CCF03E7C}" type="pres">
      <dgm:prSet presAssocID="{9F375233-8A14-4FAD-AA02-024061221727}" presName="circle" presStyleCnt="0"/>
      <dgm:spPr/>
    </dgm:pt>
    <dgm:pt modelId="{D734888D-C603-468A-BB24-5905DB2A6889}" type="pres">
      <dgm:prSet presAssocID="{9F375233-8A14-4FAD-AA02-024061221727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F4B2390-F0C7-4673-A4DD-F086A1E8C4D1}" type="pres">
      <dgm:prSet presAssocID="{9F375233-8A14-4FAD-AA02-024061221727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16BDB5C8-D924-408D-A537-7CDC8B9B7799}" type="pres">
      <dgm:prSet presAssocID="{9F375233-8A14-4FAD-AA02-024061221727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4CF794FC-F20A-4F8E-80FF-7632228CFAC0}" type="pres">
      <dgm:prSet presAssocID="{9F375233-8A14-4FAD-AA02-024061221727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5FC2E109-CE97-448D-9771-74D4E7B15D34}" type="pres">
      <dgm:prSet presAssocID="{9F375233-8A14-4FAD-AA02-024061221727}" presName="quadrantPlaceholder" presStyleCnt="0"/>
      <dgm:spPr/>
    </dgm:pt>
    <dgm:pt modelId="{4E7A0AE4-5F08-4C1E-A70F-98C838499410}" type="pres">
      <dgm:prSet presAssocID="{9F375233-8A14-4FAD-AA02-024061221727}" presName="center1" presStyleLbl="fgShp" presStyleIdx="0" presStyleCnt="2"/>
      <dgm:spPr/>
    </dgm:pt>
    <dgm:pt modelId="{887323A7-9844-4377-A686-8246B51864E8}" type="pres">
      <dgm:prSet presAssocID="{9F375233-8A14-4FAD-AA02-024061221727}" presName="center2" presStyleLbl="fgShp" presStyleIdx="1" presStyleCnt="2"/>
      <dgm:spPr/>
    </dgm:pt>
  </dgm:ptLst>
  <dgm:cxnLst>
    <dgm:cxn modelId="{79CA3222-39F3-4F83-A588-13C38111EC18}" type="presOf" srcId="{9F375233-8A14-4FAD-AA02-024061221727}" destId="{1B716375-11C1-4D66-9BA2-BE6320045006}" srcOrd="0" destOrd="0" presId="urn:microsoft.com/office/officeart/2005/8/layout/cycle4"/>
    <dgm:cxn modelId="{FD4BE53F-DECD-4704-BF1B-6E72F5DDA710}" srcId="{9F375233-8A14-4FAD-AA02-024061221727}" destId="{AFF06EDC-8D60-4ACD-9CCB-6817AD044055}" srcOrd="3" destOrd="0" parTransId="{A1D89BED-8739-47CE-95EC-64F2264B4882}" sibTransId="{8B2E00D5-811B-4C6D-A24B-A4F7AC36665C}"/>
    <dgm:cxn modelId="{19E58878-AE83-44E0-9CAD-FC28782DBA93}" type="presOf" srcId="{8597A2A6-F8EE-46BC-A2FE-B05C77DB75C8}" destId="{FF4B2390-F0C7-4673-A4DD-F086A1E8C4D1}" srcOrd="0" destOrd="0" presId="urn:microsoft.com/office/officeart/2005/8/layout/cycle4"/>
    <dgm:cxn modelId="{D9C55D7F-F49D-46A8-BD02-87437DF4B445}" srcId="{9F375233-8A14-4FAD-AA02-024061221727}" destId="{35ADA301-66BC-4947-B4FC-E1F818172C34}" srcOrd="0" destOrd="0" parTransId="{DFDFAA9F-4A94-4956-AD51-D17BCB004934}" sibTransId="{F7503A2E-7FEE-421A-BF1A-7C56A4F76B1C}"/>
    <dgm:cxn modelId="{147A4789-CE52-4135-9D35-B5015516BD56}" srcId="{9F375233-8A14-4FAD-AA02-024061221727}" destId="{F9C88777-3AEC-4E9F-9BDA-6B907EC6F875}" srcOrd="4" destOrd="0" parTransId="{996ECD7B-5885-44B9-A098-6D0FBFC2BF16}" sibTransId="{144B2161-99A9-4D0E-9A53-DF7D658F7780}"/>
    <dgm:cxn modelId="{3F1C0791-5273-4493-A6BC-28E0121AA459}" type="presOf" srcId="{3F7D2E08-462A-4646-9F4A-D0C5EA7F9FF6}" destId="{16BDB5C8-D924-408D-A537-7CDC8B9B7799}" srcOrd="0" destOrd="0" presId="urn:microsoft.com/office/officeart/2005/8/layout/cycle4"/>
    <dgm:cxn modelId="{29508A97-AA6B-4748-8FF7-3E611BC7D5F9}" srcId="{9F375233-8A14-4FAD-AA02-024061221727}" destId="{8597A2A6-F8EE-46BC-A2FE-B05C77DB75C8}" srcOrd="1" destOrd="0" parTransId="{3208ACD7-FF7D-4ECA-A4BF-7218F8337489}" sibTransId="{B1A4C7DC-3C85-4015-875D-34DA9BFE3D32}"/>
    <dgm:cxn modelId="{030F2DA4-A1ED-4F18-B065-469AD2E38637}" type="presOf" srcId="{AFF06EDC-8D60-4ACD-9CCB-6817AD044055}" destId="{4CF794FC-F20A-4F8E-80FF-7632228CFAC0}" srcOrd="0" destOrd="0" presId="urn:microsoft.com/office/officeart/2005/8/layout/cycle4"/>
    <dgm:cxn modelId="{22447DDC-0961-47AE-9E33-C99749B28061}" srcId="{9F375233-8A14-4FAD-AA02-024061221727}" destId="{3F7D2E08-462A-4646-9F4A-D0C5EA7F9FF6}" srcOrd="2" destOrd="0" parTransId="{16606989-70DB-4C4F-AF95-0E25D5108932}" sibTransId="{130D311F-181A-457B-BDB8-B4BD3A454118}"/>
    <dgm:cxn modelId="{F2F5DBDD-7AA2-4AC6-BE02-397ACDBF01D1}" type="presOf" srcId="{35ADA301-66BC-4947-B4FC-E1F818172C34}" destId="{D734888D-C603-468A-BB24-5905DB2A6889}" srcOrd="0" destOrd="0" presId="urn:microsoft.com/office/officeart/2005/8/layout/cycle4"/>
    <dgm:cxn modelId="{50BB4AC8-F3ED-41E9-B7F4-27C8F6E26E13}" type="presParOf" srcId="{1B716375-11C1-4D66-9BA2-BE6320045006}" destId="{3AC15510-03BF-4A4E-AC2E-15D1A554C0F0}" srcOrd="0" destOrd="0" presId="urn:microsoft.com/office/officeart/2005/8/layout/cycle4"/>
    <dgm:cxn modelId="{EEF1A097-8F57-44F6-970D-ACF955F139BA}" type="presParOf" srcId="{3AC15510-03BF-4A4E-AC2E-15D1A554C0F0}" destId="{2BF841B1-C241-4D9A-91E2-853AD0BF66B1}" srcOrd="0" destOrd="0" presId="urn:microsoft.com/office/officeart/2005/8/layout/cycle4"/>
    <dgm:cxn modelId="{E372C995-A5C9-4437-AC5C-1F976D4919D9}" type="presParOf" srcId="{1B716375-11C1-4D66-9BA2-BE6320045006}" destId="{F6DF8B9E-F095-425C-B7B6-A8E5CCF03E7C}" srcOrd="1" destOrd="0" presId="urn:microsoft.com/office/officeart/2005/8/layout/cycle4"/>
    <dgm:cxn modelId="{E6C7E01E-6CD4-4774-A76A-C70C18AE78D7}" type="presParOf" srcId="{F6DF8B9E-F095-425C-B7B6-A8E5CCF03E7C}" destId="{D734888D-C603-468A-BB24-5905DB2A6889}" srcOrd="0" destOrd="0" presId="urn:microsoft.com/office/officeart/2005/8/layout/cycle4"/>
    <dgm:cxn modelId="{8113F081-FF17-468A-9FDD-AE077FC33F40}" type="presParOf" srcId="{F6DF8B9E-F095-425C-B7B6-A8E5CCF03E7C}" destId="{FF4B2390-F0C7-4673-A4DD-F086A1E8C4D1}" srcOrd="1" destOrd="0" presId="urn:microsoft.com/office/officeart/2005/8/layout/cycle4"/>
    <dgm:cxn modelId="{DF6237BF-49D7-44BB-A4B1-B832BFF4F37B}" type="presParOf" srcId="{F6DF8B9E-F095-425C-B7B6-A8E5CCF03E7C}" destId="{16BDB5C8-D924-408D-A537-7CDC8B9B7799}" srcOrd="2" destOrd="0" presId="urn:microsoft.com/office/officeart/2005/8/layout/cycle4"/>
    <dgm:cxn modelId="{982AD5E9-E69C-4C92-B3F6-A96D9E02601B}" type="presParOf" srcId="{F6DF8B9E-F095-425C-B7B6-A8E5CCF03E7C}" destId="{4CF794FC-F20A-4F8E-80FF-7632228CFAC0}" srcOrd="3" destOrd="0" presId="urn:microsoft.com/office/officeart/2005/8/layout/cycle4"/>
    <dgm:cxn modelId="{C3634C15-22D5-4529-B52F-044366B35146}" type="presParOf" srcId="{F6DF8B9E-F095-425C-B7B6-A8E5CCF03E7C}" destId="{5FC2E109-CE97-448D-9771-74D4E7B15D34}" srcOrd="4" destOrd="0" presId="urn:microsoft.com/office/officeart/2005/8/layout/cycle4"/>
    <dgm:cxn modelId="{236FC964-D0B7-4828-8430-11FA4EFC319B}" type="presParOf" srcId="{1B716375-11C1-4D66-9BA2-BE6320045006}" destId="{4E7A0AE4-5F08-4C1E-A70F-98C838499410}" srcOrd="2" destOrd="0" presId="urn:microsoft.com/office/officeart/2005/8/layout/cycle4"/>
    <dgm:cxn modelId="{7296C91F-D52D-4AC9-BB20-042733F3BBC1}" type="presParOf" srcId="{1B716375-11C1-4D66-9BA2-BE6320045006}" destId="{887323A7-9844-4377-A686-8246B51864E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58609E9-C047-4C64-BEA5-30F16C390A7C}" type="doc">
      <dgm:prSet loTypeId="urn:microsoft.com/office/officeart/2005/8/layout/h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98957DD-ACA8-40C7-AFD5-773C81B4AA80}">
      <dgm:prSet phldrT="[Text]" custT="1"/>
      <dgm:spPr>
        <a:solidFill>
          <a:srgbClr val="FDB714"/>
        </a:solidFill>
      </dgm:spPr>
      <dgm:t>
        <a:bodyPr/>
        <a:lstStyle/>
        <a:p>
          <a:r>
            <a:rPr lang="en-US" sz="1800" dirty="0" err="1"/>
            <a:t>Pré-registro</a:t>
          </a:r>
          <a:endParaRPr lang="en-US" sz="1800" dirty="0"/>
        </a:p>
      </dgm:t>
    </dgm:pt>
    <dgm:pt modelId="{8BB8596D-A4C2-47D7-B878-F890A0DC2542}" type="parTrans" cxnId="{3E8D06A9-6629-4BAA-8C51-7024598338FD}">
      <dgm:prSet/>
      <dgm:spPr/>
      <dgm:t>
        <a:bodyPr/>
        <a:lstStyle/>
        <a:p>
          <a:endParaRPr lang="en-US" sz="1800"/>
        </a:p>
      </dgm:t>
    </dgm:pt>
    <dgm:pt modelId="{DC1ED649-77E8-4BC0-9DB0-4A8B66EADDE4}" type="sibTrans" cxnId="{3E8D06A9-6629-4BAA-8C51-7024598338FD}">
      <dgm:prSet/>
      <dgm:spPr>
        <a:solidFill>
          <a:srgbClr val="FDB714"/>
        </a:solidFill>
        <a:ln>
          <a:solidFill>
            <a:srgbClr val="FDB714"/>
          </a:solidFill>
        </a:ln>
      </dgm:spPr>
      <dgm:t>
        <a:bodyPr/>
        <a:lstStyle/>
        <a:p>
          <a:endParaRPr lang="en-US" sz="1800"/>
        </a:p>
      </dgm:t>
    </dgm:pt>
    <dgm:pt modelId="{EA00DCEE-B46B-4E9D-852A-E08F4EB66C82}">
      <dgm:prSet phldrT="[Text]" custT="1"/>
      <dgm:spPr>
        <a:ln>
          <a:solidFill>
            <a:srgbClr val="FDB714"/>
          </a:solidFill>
        </a:ln>
      </dgm:spPr>
      <dgm:t>
        <a:bodyPr/>
        <a:lstStyle/>
        <a:p>
          <a:pPr algn="l"/>
          <a:r>
            <a:rPr lang="en-US" sz="1400" b="0" dirty="0" err="1">
              <a:solidFill>
                <a:schemeClr val="tx1"/>
              </a:solidFill>
              <a:latin typeface="Arial "/>
            </a:rPr>
            <a:t>Verificar</a:t>
          </a:r>
          <a:r>
            <a:rPr lang="en-US" sz="1400" b="0" dirty="0">
              <a:solidFill>
                <a:schemeClr val="tx1"/>
              </a:solidFill>
              <a:latin typeface="Arial "/>
            </a:rPr>
            <a:t> a </a:t>
          </a:r>
          <a:r>
            <a:rPr lang="en-US" sz="1400" b="0" dirty="0" err="1">
              <a:solidFill>
                <a:schemeClr val="tx1"/>
              </a:solidFill>
              <a:latin typeface="Arial "/>
            </a:rPr>
            <a:t>disponibilidade</a:t>
          </a:r>
          <a:r>
            <a:rPr lang="en-US" sz="1400" b="0" dirty="0">
              <a:solidFill>
                <a:schemeClr val="tx1"/>
              </a:solidFill>
              <a:latin typeface="Arial "/>
            </a:rPr>
            <a:t> do </a:t>
          </a:r>
          <a:r>
            <a:rPr lang="en-US" sz="1400" b="0" dirty="0" err="1">
              <a:solidFill>
                <a:schemeClr val="tx1"/>
              </a:solidFill>
              <a:latin typeface="Arial "/>
            </a:rPr>
            <a:t>nome</a:t>
          </a:r>
          <a:r>
            <a:rPr lang="en-US" sz="1400" b="0" dirty="0">
              <a:solidFill>
                <a:schemeClr val="tx1"/>
              </a:solidFill>
              <a:latin typeface="Arial "/>
            </a:rPr>
            <a:t> </a:t>
          </a:r>
          <a:r>
            <a:rPr lang="en-US" sz="1400" b="0" dirty="0" err="1">
              <a:solidFill>
                <a:schemeClr val="tx1"/>
              </a:solidFill>
              <a:latin typeface="Arial "/>
            </a:rPr>
            <a:t>proposto</a:t>
          </a:r>
          <a:r>
            <a:rPr lang="en-US" sz="1400" b="0" dirty="0">
              <a:solidFill>
                <a:schemeClr val="tx1"/>
              </a:solidFill>
              <a:latin typeface="Arial "/>
            </a:rPr>
            <a:t> para a </a:t>
          </a:r>
          <a:r>
            <a:rPr lang="en-US" sz="1400" b="0" dirty="0" err="1">
              <a:solidFill>
                <a:schemeClr val="tx1"/>
              </a:solidFill>
              <a:latin typeface="Arial "/>
            </a:rPr>
            <a:t>empresa</a:t>
          </a:r>
          <a:r>
            <a:rPr lang="en-US" sz="1400" b="0" dirty="0">
              <a:solidFill>
                <a:schemeClr val="tx1"/>
              </a:solidFill>
              <a:latin typeface="Arial "/>
            </a:rPr>
            <a:t>;</a:t>
          </a:r>
          <a:endParaRPr lang="en-US" sz="1400" dirty="0">
            <a:solidFill>
              <a:schemeClr val="tx1"/>
            </a:solidFill>
          </a:endParaRPr>
        </a:p>
      </dgm:t>
    </dgm:pt>
    <dgm:pt modelId="{E79C6BBE-B9A2-41DB-A826-26FA0CBF7AA5}" type="parTrans" cxnId="{A416B840-CF11-4493-BF7F-7BFE2B031997}">
      <dgm:prSet/>
      <dgm:spPr/>
      <dgm:t>
        <a:bodyPr/>
        <a:lstStyle/>
        <a:p>
          <a:endParaRPr lang="en-US" sz="1800"/>
        </a:p>
      </dgm:t>
    </dgm:pt>
    <dgm:pt modelId="{946A5A1C-0DAF-408A-A2AC-CEB2FAB9BFAD}" type="sibTrans" cxnId="{A416B840-CF11-4493-BF7F-7BFE2B031997}">
      <dgm:prSet/>
      <dgm:spPr/>
      <dgm:t>
        <a:bodyPr/>
        <a:lstStyle/>
        <a:p>
          <a:endParaRPr lang="en-US" sz="1800"/>
        </a:p>
      </dgm:t>
    </dgm:pt>
    <dgm:pt modelId="{725A3215-13AF-4231-9A96-C7BF71417A97}">
      <dgm:prSet phldrT="[Text]" custT="1"/>
      <dgm:spPr>
        <a:ln>
          <a:solidFill>
            <a:srgbClr val="FDB714"/>
          </a:solidFill>
        </a:ln>
      </dgm:spPr>
      <dgm:t>
        <a:bodyPr/>
        <a:lstStyle/>
        <a:p>
          <a:pPr algn="l"/>
          <a:r>
            <a:rPr lang="en-US" sz="1400" b="0" dirty="0" err="1">
              <a:solidFill>
                <a:schemeClr val="tx1"/>
              </a:solidFill>
              <a:latin typeface="Arial "/>
            </a:rPr>
            <a:t>Autentificação</a:t>
          </a:r>
          <a:r>
            <a:rPr lang="en-US" sz="1400" b="0" dirty="0">
              <a:solidFill>
                <a:schemeClr val="tx1"/>
              </a:solidFill>
              <a:latin typeface="Arial "/>
            </a:rPr>
            <a:t> do </a:t>
          </a:r>
          <a:r>
            <a:rPr lang="en-US" sz="1400" b="0" dirty="0" err="1">
              <a:solidFill>
                <a:schemeClr val="tx1"/>
              </a:solidFill>
              <a:latin typeface="Arial "/>
            </a:rPr>
            <a:t>estatuto</a:t>
          </a:r>
          <a:r>
            <a:rPr lang="en-US" sz="1400" b="0" dirty="0">
              <a:solidFill>
                <a:schemeClr val="tx1"/>
              </a:solidFill>
              <a:latin typeface="Arial "/>
            </a:rPr>
            <a:t> social </a:t>
          </a:r>
          <a:r>
            <a:rPr lang="en-US" sz="1400" b="0" dirty="0" err="1">
              <a:solidFill>
                <a:schemeClr val="tx1"/>
              </a:solidFill>
              <a:latin typeface="Arial "/>
            </a:rPr>
            <a:t>em</a:t>
          </a:r>
          <a:r>
            <a:rPr lang="en-US" sz="1400" b="0" dirty="0">
              <a:solidFill>
                <a:schemeClr val="tx1"/>
              </a:solidFill>
              <a:latin typeface="Arial "/>
            </a:rPr>
            <a:t> </a:t>
          </a:r>
          <a:r>
            <a:rPr lang="en-US" sz="1400" b="0" dirty="0" err="1">
              <a:solidFill>
                <a:schemeClr val="tx1"/>
              </a:solidFill>
              <a:latin typeface="Arial "/>
            </a:rPr>
            <a:t>cartório</a:t>
          </a:r>
          <a:r>
            <a:rPr lang="en-US" sz="1400" b="0" dirty="0">
              <a:solidFill>
                <a:schemeClr val="tx1"/>
              </a:solidFill>
              <a:latin typeface="Arial "/>
            </a:rPr>
            <a:t>;</a:t>
          </a:r>
          <a:endParaRPr lang="en-US" sz="1400" dirty="0">
            <a:solidFill>
              <a:schemeClr val="tx1"/>
            </a:solidFill>
          </a:endParaRPr>
        </a:p>
      </dgm:t>
    </dgm:pt>
    <dgm:pt modelId="{6066F91E-73E5-4197-897A-CF8E0F36CE39}" type="parTrans" cxnId="{004CE887-06AB-4719-8C8A-9D2FAF57AC46}">
      <dgm:prSet/>
      <dgm:spPr/>
      <dgm:t>
        <a:bodyPr/>
        <a:lstStyle/>
        <a:p>
          <a:endParaRPr lang="en-US" sz="1800"/>
        </a:p>
      </dgm:t>
    </dgm:pt>
    <dgm:pt modelId="{B6DEB37E-D04C-45F1-A925-CA3A360647DD}" type="sibTrans" cxnId="{004CE887-06AB-4719-8C8A-9D2FAF57AC46}">
      <dgm:prSet/>
      <dgm:spPr/>
      <dgm:t>
        <a:bodyPr/>
        <a:lstStyle/>
        <a:p>
          <a:endParaRPr lang="en-US" sz="1800"/>
        </a:p>
      </dgm:t>
    </dgm:pt>
    <dgm:pt modelId="{A430442D-9B4E-4049-B0BD-6C3CFCAD1FBF}">
      <dgm:prSet phldrT="[Text]" custT="1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dirty="0">
              <a:solidFill>
                <a:schemeClr val="bg1"/>
              </a:solidFill>
            </a:rPr>
            <a:t>Registro</a:t>
          </a:r>
          <a:endParaRPr lang="en-US" sz="2400" dirty="0">
            <a:solidFill>
              <a:schemeClr val="bg1"/>
            </a:solidFill>
          </a:endParaRPr>
        </a:p>
      </dgm:t>
    </dgm:pt>
    <dgm:pt modelId="{9539DF41-7F87-4EBB-9574-CD8FCBD06876}" type="parTrans" cxnId="{29ACAA21-D6A7-4D67-9974-529298DA8DEA}">
      <dgm:prSet/>
      <dgm:spPr/>
      <dgm:t>
        <a:bodyPr/>
        <a:lstStyle/>
        <a:p>
          <a:endParaRPr lang="en-US" sz="1800"/>
        </a:p>
      </dgm:t>
    </dgm:pt>
    <dgm:pt modelId="{DB3A7D29-43E1-46DC-A41D-99CC5AD64B13}" type="sibTrans" cxnId="{29ACAA21-D6A7-4D67-9974-529298DA8DEA}">
      <dgm:prSet/>
      <dgm:spPr>
        <a:solidFill>
          <a:schemeClr val="tx1"/>
        </a:solidFill>
      </dgm:spPr>
      <dgm:t>
        <a:bodyPr/>
        <a:lstStyle/>
        <a:p>
          <a:endParaRPr lang="en-US" sz="1800"/>
        </a:p>
      </dgm:t>
    </dgm:pt>
    <dgm:pt modelId="{515FF521-5EC6-4B31-BC31-1A55063FFFE6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b="0" dirty="0" err="1">
              <a:latin typeface="Arial "/>
            </a:rPr>
            <a:t>Solicitar</a:t>
          </a:r>
          <a:r>
            <a:rPr lang="en-US" sz="1400" b="0" dirty="0">
              <a:latin typeface="Arial "/>
            </a:rPr>
            <a:t> o </a:t>
          </a:r>
          <a:r>
            <a:rPr lang="en-US" sz="1400" b="0" dirty="0" err="1">
              <a:latin typeface="Arial "/>
            </a:rPr>
            <a:t>registro</a:t>
          </a:r>
          <a:r>
            <a:rPr lang="en-US" sz="1400" b="0" dirty="0">
              <a:latin typeface="Arial "/>
            </a:rPr>
            <a:t> da </a:t>
          </a:r>
          <a:r>
            <a:rPr lang="en-US" sz="1400" b="0" dirty="0" err="1">
              <a:latin typeface="Arial "/>
            </a:rPr>
            <a:t>empresa</a:t>
          </a:r>
          <a:r>
            <a:rPr lang="en-US" sz="1400" b="0" dirty="0">
              <a:latin typeface="Arial "/>
            </a:rPr>
            <a:t> </a:t>
          </a:r>
          <a:r>
            <a:rPr lang="en-US" sz="1400" b="0" dirty="0" err="1">
              <a:latin typeface="Arial "/>
            </a:rPr>
            <a:t>na</a:t>
          </a:r>
          <a:r>
            <a:rPr lang="en-US" sz="1400" b="0" dirty="0">
              <a:latin typeface="Arial "/>
            </a:rPr>
            <a:t> junta </a:t>
          </a:r>
          <a:r>
            <a:rPr lang="en-US" sz="1400" b="0" dirty="0" err="1">
              <a:latin typeface="Arial "/>
            </a:rPr>
            <a:t>comercial</a:t>
          </a:r>
          <a:r>
            <a:rPr lang="en-US" sz="1400" b="0" dirty="0">
              <a:latin typeface="Arial "/>
            </a:rPr>
            <a:t>;</a:t>
          </a:r>
          <a:endParaRPr lang="en-US" sz="1400" dirty="0"/>
        </a:p>
      </dgm:t>
    </dgm:pt>
    <dgm:pt modelId="{A2D2E103-F4E7-48AC-B454-C3C6C9B85539}" type="parTrans" cxnId="{9B1532D6-4D29-4DD2-AB6D-778CFE47A478}">
      <dgm:prSet/>
      <dgm:spPr/>
      <dgm:t>
        <a:bodyPr/>
        <a:lstStyle/>
        <a:p>
          <a:endParaRPr lang="en-US" sz="1800"/>
        </a:p>
      </dgm:t>
    </dgm:pt>
    <dgm:pt modelId="{A58BE183-2034-449F-81E6-A6922329FFBD}" type="sibTrans" cxnId="{9B1532D6-4D29-4DD2-AB6D-778CFE47A478}">
      <dgm:prSet/>
      <dgm:spPr/>
      <dgm:t>
        <a:bodyPr/>
        <a:lstStyle/>
        <a:p>
          <a:endParaRPr lang="en-US" sz="1800"/>
        </a:p>
      </dgm:t>
    </dgm:pt>
    <dgm:pt modelId="{F7667715-C80E-4ECA-B41A-2499BBA94FA8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b="0" dirty="0" err="1">
              <a:latin typeface="Arial "/>
            </a:rPr>
            <a:t>Pagamento</a:t>
          </a:r>
          <a:r>
            <a:rPr lang="en-US" sz="1400" b="0" dirty="0">
              <a:latin typeface="Arial "/>
            </a:rPr>
            <a:t> das </a:t>
          </a:r>
          <a:r>
            <a:rPr lang="en-US" sz="1400" b="0" dirty="0" err="1">
              <a:latin typeface="Arial "/>
            </a:rPr>
            <a:t>taxas</a:t>
          </a:r>
          <a:r>
            <a:rPr lang="en-US" sz="1400" b="0" dirty="0">
              <a:latin typeface="Arial "/>
            </a:rPr>
            <a:t> de </a:t>
          </a:r>
          <a:r>
            <a:rPr lang="en-US" sz="1400" b="0" dirty="0" err="1">
              <a:latin typeface="Arial "/>
            </a:rPr>
            <a:t>registro</a:t>
          </a:r>
          <a:r>
            <a:rPr lang="en-US" sz="1400" b="0" dirty="0">
              <a:latin typeface="Arial "/>
            </a:rPr>
            <a:t>;</a:t>
          </a:r>
          <a:endParaRPr lang="en-US" sz="1400" dirty="0"/>
        </a:p>
      </dgm:t>
    </dgm:pt>
    <dgm:pt modelId="{A64A1074-1DFD-4E87-9761-091D6953F5B0}" type="parTrans" cxnId="{964AE48A-284D-4986-A51D-D49A63DD4A7F}">
      <dgm:prSet/>
      <dgm:spPr/>
      <dgm:t>
        <a:bodyPr/>
        <a:lstStyle/>
        <a:p>
          <a:endParaRPr lang="en-US" sz="1800"/>
        </a:p>
      </dgm:t>
    </dgm:pt>
    <dgm:pt modelId="{27365762-6D52-44E7-81B3-CB8C147562B2}" type="sibTrans" cxnId="{964AE48A-284D-4986-A51D-D49A63DD4A7F}">
      <dgm:prSet/>
      <dgm:spPr/>
      <dgm:t>
        <a:bodyPr/>
        <a:lstStyle/>
        <a:p>
          <a:endParaRPr lang="en-US" sz="1800"/>
        </a:p>
      </dgm:t>
    </dgm:pt>
    <dgm:pt modelId="{13D7CAE6-BD34-44A8-940E-866C2A179D54}">
      <dgm:prSet phldrT="[Text]" custT="1"/>
      <dgm:spPr>
        <a:solidFill>
          <a:srgbClr val="98252B"/>
        </a:solidFill>
      </dgm:spPr>
      <dgm:t>
        <a:bodyPr/>
        <a:lstStyle/>
        <a:p>
          <a:r>
            <a:rPr lang="en-US" sz="1800" dirty="0" err="1"/>
            <a:t>Pós-registro</a:t>
          </a:r>
          <a:endParaRPr lang="en-US" sz="2400" dirty="0"/>
        </a:p>
      </dgm:t>
    </dgm:pt>
    <dgm:pt modelId="{462A3F87-9CD8-478D-AEFA-827A6AD79E9F}" type="parTrans" cxnId="{E511647E-8818-44CB-A668-BABA736218BF}">
      <dgm:prSet/>
      <dgm:spPr/>
      <dgm:t>
        <a:bodyPr/>
        <a:lstStyle/>
        <a:p>
          <a:endParaRPr lang="en-US" sz="1800"/>
        </a:p>
      </dgm:t>
    </dgm:pt>
    <dgm:pt modelId="{62DD920B-AA10-4018-A208-F209C4E07C7C}" type="sibTrans" cxnId="{E511647E-8818-44CB-A668-BABA736218BF}">
      <dgm:prSet/>
      <dgm:spPr/>
      <dgm:t>
        <a:bodyPr/>
        <a:lstStyle/>
        <a:p>
          <a:endParaRPr lang="en-US" sz="1800"/>
        </a:p>
      </dgm:t>
    </dgm:pt>
    <dgm:pt modelId="{D7A20D8C-C2CF-4953-B16B-E42F170241CC}">
      <dgm:prSet phldrT="[Text]" custT="1"/>
      <dgm:spPr>
        <a:ln>
          <a:solidFill>
            <a:srgbClr val="98252B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b="0" dirty="0">
              <a:latin typeface="Arial "/>
            </a:rPr>
            <a:t>Registro junto </a:t>
          </a:r>
          <a:r>
            <a:rPr lang="en-US" sz="1400" b="0" dirty="0" err="1">
              <a:latin typeface="Arial "/>
            </a:rPr>
            <a:t>às</a:t>
          </a:r>
          <a:r>
            <a:rPr lang="en-US" sz="1400" b="0" dirty="0">
              <a:latin typeface="Arial "/>
            </a:rPr>
            <a:t> </a:t>
          </a:r>
          <a:r>
            <a:rPr lang="en-US" sz="1400" b="0" dirty="0" err="1">
              <a:latin typeface="Arial "/>
            </a:rPr>
            <a:t>autoridades</a:t>
          </a:r>
          <a:r>
            <a:rPr lang="en-US" sz="1400" b="0" dirty="0">
              <a:latin typeface="Arial "/>
            </a:rPr>
            <a:t> </a:t>
          </a:r>
          <a:r>
            <a:rPr lang="en-US" sz="1400" b="0" dirty="0" err="1">
              <a:latin typeface="Arial "/>
            </a:rPr>
            <a:t>fiscais</a:t>
          </a:r>
          <a:r>
            <a:rPr lang="en-US" sz="1400" b="0" dirty="0">
              <a:latin typeface="Arial "/>
            </a:rPr>
            <a:t>;</a:t>
          </a:r>
          <a:endParaRPr lang="en-US" sz="1400" dirty="0"/>
        </a:p>
      </dgm:t>
    </dgm:pt>
    <dgm:pt modelId="{DD313DF9-513C-4E50-BEB3-63DF27EFBAB5}" type="parTrans" cxnId="{5E51E7C0-C47A-4E62-8EF2-552F2B98AC35}">
      <dgm:prSet/>
      <dgm:spPr/>
      <dgm:t>
        <a:bodyPr/>
        <a:lstStyle/>
        <a:p>
          <a:endParaRPr lang="en-US" sz="1800"/>
        </a:p>
      </dgm:t>
    </dgm:pt>
    <dgm:pt modelId="{A51D5981-2321-47A6-A358-3A90E6A0CF03}" type="sibTrans" cxnId="{5E51E7C0-C47A-4E62-8EF2-552F2B98AC35}">
      <dgm:prSet/>
      <dgm:spPr/>
      <dgm:t>
        <a:bodyPr/>
        <a:lstStyle/>
        <a:p>
          <a:endParaRPr lang="en-US" sz="1800"/>
        </a:p>
      </dgm:t>
    </dgm:pt>
    <dgm:pt modelId="{643D371E-50BB-4D5C-82ED-433CB7B1A541}">
      <dgm:prSet phldrT="[Text]" custT="1"/>
      <dgm:spPr>
        <a:ln>
          <a:solidFill>
            <a:srgbClr val="98252B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1400" b="0" dirty="0">
              <a:latin typeface="Arial "/>
            </a:rPr>
            <a:t>Obtenção de um alvará de funcionamento</a:t>
          </a:r>
          <a:r>
            <a:rPr lang="en-US" sz="1400" b="0" dirty="0">
              <a:latin typeface="Arial "/>
            </a:rPr>
            <a:t>;</a:t>
          </a:r>
          <a:endParaRPr lang="en-US" sz="1400" dirty="0"/>
        </a:p>
      </dgm:t>
    </dgm:pt>
    <dgm:pt modelId="{8F7DCEDE-5F36-46B0-928D-B2C9D7DF08DB}" type="parTrans" cxnId="{B839D55C-09D3-4640-9265-28D7E0411E82}">
      <dgm:prSet/>
      <dgm:spPr/>
      <dgm:t>
        <a:bodyPr/>
        <a:lstStyle/>
        <a:p>
          <a:endParaRPr lang="en-US" sz="1800"/>
        </a:p>
      </dgm:t>
    </dgm:pt>
    <dgm:pt modelId="{2BC4215D-5C67-4C15-9FCB-D6018E2C950C}" type="sibTrans" cxnId="{B839D55C-09D3-4640-9265-28D7E0411E82}">
      <dgm:prSet/>
      <dgm:spPr/>
      <dgm:t>
        <a:bodyPr/>
        <a:lstStyle/>
        <a:p>
          <a:endParaRPr lang="en-US" sz="1800"/>
        </a:p>
      </dgm:t>
    </dgm:pt>
    <dgm:pt modelId="{8A2B2046-7BCA-413C-AC7E-B35AA5BCCEBC}">
      <dgm:prSet phldrT="[Text]" custT="1"/>
      <dgm:spPr>
        <a:ln>
          <a:solidFill>
            <a:srgbClr val="FDB714"/>
          </a:solidFill>
        </a:ln>
      </dgm:spPr>
      <dgm:t>
        <a:bodyPr/>
        <a:lstStyle/>
        <a:p>
          <a:pPr algn="l"/>
          <a:r>
            <a:rPr lang="pt-BR" sz="1400" b="0" dirty="0">
              <a:solidFill>
                <a:schemeClr val="tx1"/>
              </a:solidFill>
              <a:latin typeface="Arial "/>
            </a:rPr>
            <a:t>Depósito do capital social em conta bancária</a:t>
          </a:r>
          <a:r>
            <a:rPr lang="en-US" sz="1400" b="0" dirty="0">
              <a:solidFill>
                <a:schemeClr val="tx1"/>
              </a:solidFill>
              <a:latin typeface="Arial "/>
            </a:rPr>
            <a:t>;</a:t>
          </a:r>
          <a:endParaRPr lang="en-US" sz="1400" dirty="0">
            <a:solidFill>
              <a:schemeClr val="tx1"/>
            </a:solidFill>
          </a:endParaRPr>
        </a:p>
      </dgm:t>
    </dgm:pt>
    <dgm:pt modelId="{07A85F6D-8DE8-46C6-8CB8-D9D78DA237AB}" type="parTrans" cxnId="{89B7E551-52FB-44F7-9679-35FE10934734}">
      <dgm:prSet/>
      <dgm:spPr/>
      <dgm:t>
        <a:bodyPr/>
        <a:lstStyle/>
        <a:p>
          <a:endParaRPr lang="en-US" sz="1800"/>
        </a:p>
      </dgm:t>
    </dgm:pt>
    <dgm:pt modelId="{11C6F8E1-41B3-4AB7-B490-A53FF4978946}" type="sibTrans" cxnId="{89B7E551-52FB-44F7-9679-35FE10934734}">
      <dgm:prSet/>
      <dgm:spPr/>
      <dgm:t>
        <a:bodyPr/>
        <a:lstStyle/>
        <a:p>
          <a:endParaRPr lang="en-US" sz="1800"/>
        </a:p>
      </dgm:t>
    </dgm:pt>
    <dgm:pt modelId="{A35A562E-4B5C-4ACD-A032-6A8B1A0219A0}">
      <dgm:prSet phldrT="[Text]" custT="1"/>
      <dgm:spPr>
        <a:ln>
          <a:solidFill>
            <a:srgbClr val="FDB714"/>
          </a:solidFill>
        </a:ln>
      </dgm:spPr>
      <dgm:t>
        <a:bodyPr/>
        <a:lstStyle/>
        <a:p>
          <a:pPr algn="l"/>
          <a:r>
            <a:rPr lang="en-US" sz="1400" b="0" dirty="0" err="1">
              <a:latin typeface="Arial "/>
            </a:rPr>
            <a:t>Obter</a:t>
          </a:r>
          <a:r>
            <a:rPr lang="en-US" sz="1400" b="0" dirty="0">
              <a:latin typeface="Arial "/>
            </a:rPr>
            <a:t> a </a:t>
          </a:r>
          <a:r>
            <a:rPr lang="en-US" sz="1400" b="0" dirty="0" err="1">
              <a:latin typeface="Arial "/>
            </a:rPr>
            <a:t>autorização</a:t>
          </a:r>
          <a:r>
            <a:rPr lang="en-US" sz="1400" b="0" dirty="0">
              <a:latin typeface="Arial "/>
            </a:rPr>
            <a:t> do </a:t>
          </a:r>
          <a:r>
            <a:rPr lang="en-US" sz="1400" b="0" dirty="0" err="1">
              <a:latin typeface="Arial "/>
            </a:rPr>
            <a:t>cônjuge</a:t>
          </a:r>
          <a:r>
            <a:rPr lang="en-US" sz="1400" b="0" dirty="0">
              <a:latin typeface="Arial "/>
            </a:rPr>
            <a:t> para </a:t>
          </a:r>
          <a:r>
            <a:rPr lang="en-US" sz="1400" b="0" dirty="0" err="1">
              <a:latin typeface="Arial "/>
            </a:rPr>
            <a:t>abrir</a:t>
          </a:r>
          <a:r>
            <a:rPr lang="en-US" sz="1400" b="0" dirty="0">
              <a:latin typeface="Arial "/>
            </a:rPr>
            <a:t> </a:t>
          </a:r>
          <a:r>
            <a:rPr lang="en-US" sz="1400" b="0" dirty="0" err="1">
              <a:latin typeface="Arial "/>
            </a:rPr>
            <a:t>uma</a:t>
          </a:r>
          <a:r>
            <a:rPr lang="en-US" sz="1400" b="0" dirty="0">
              <a:latin typeface="Arial "/>
            </a:rPr>
            <a:t> </a:t>
          </a:r>
          <a:r>
            <a:rPr lang="en-US" sz="1400" b="0" dirty="0" err="1">
              <a:latin typeface="Arial "/>
            </a:rPr>
            <a:t>empresa</a:t>
          </a:r>
          <a:r>
            <a:rPr lang="en-US" sz="1400" b="0" dirty="0">
              <a:latin typeface="Arial "/>
            </a:rPr>
            <a:t> / </a:t>
          </a:r>
          <a:r>
            <a:rPr lang="en-US" sz="1400" b="0" dirty="0" err="1">
              <a:latin typeface="Arial "/>
            </a:rPr>
            <a:t>sair</a:t>
          </a:r>
          <a:r>
            <a:rPr lang="en-US" sz="1400" b="0" dirty="0">
              <a:latin typeface="Arial "/>
            </a:rPr>
            <a:t> de casa.</a:t>
          </a:r>
          <a:endParaRPr lang="en-US" sz="1400" dirty="0"/>
        </a:p>
      </dgm:t>
    </dgm:pt>
    <dgm:pt modelId="{BB716E2D-6948-4BE3-82B5-7E652CA6B2D3}" type="parTrans" cxnId="{8D1331CB-308D-43DC-8704-E3A214B0B1B4}">
      <dgm:prSet/>
      <dgm:spPr/>
      <dgm:t>
        <a:bodyPr/>
        <a:lstStyle/>
        <a:p>
          <a:endParaRPr lang="en-US" sz="1800"/>
        </a:p>
      </dgm:t>
    </dgm:pt>
    <dgm:pt modelId="{173D7C3F-0045-401B-BFF2-7E6FBE6EEF40}" type="sibTrans" cxnId="{8D1331CB-308D-43DC-8704-E3A214B0B1B4}">
      <dgm:prSet/>
      <dgm:spPr/>
      <dgm:t>
        <a:bodyPr/>
        <a:lstStyle/>
        <a:p>
          <a:endParaRPr lang="en-US" sz="1800"/>
        </a:p>
      </dgm:t>
    </dgm:pt>
    <dgm:pt modelId="{532632A0-AF8D-480C-B849-3D59D02CB15D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b="0" dirty="0">
              <a:latin typeface="Arial "/>
            </a:rPr>
            <a:t>Outros </a:t>
          </a:r>
          <a:r>
            <a:rPr lang="en-US" sz="1400" b="0" dirty="0" err="1">
              <a:latin typeface="Arial "/>
            </a:rPr>
            <a:t>procedimentos</a:t>
          </a:r>
          <a:r>
            <a:rPr lang="en-US" sz="1400" b="0" dirty="0">
              <a:latin typeface="Arial "/>
            </a:rPr>
            <a:t> </a:t>
          </a:r>
          <a:r>
            <a:rPr lang="en-US" sz="1400" b="0" dirty="0" err="1">
              <a:latin typeface="Arial "/>
            </a:rPr>
            <a:t>requeridos</a:t>
          </a:r>
          <a:r>
            <a:rPr lang="en-US" sz="1400" b="0" dirty="0">
              <a:latin typeface="Arial "/>
            </a:rPr>
            <a:t> </a:t>
          </a:r>
          <a:r>
            <a:rPr lang="en-US" sz="1400" b="0" dirty="0" err="1">
              <a:latin typeface="Arial "/>
            </a:rPr>
            <a:t>na</a:t>
          </a:r>
          <a:r>
            <a:rPr lang="en-US" sz="1400" b="0" dirty="0">
              <a:latin typeface="Arial "/>
            </a:rPr>
            <a:t> junta </a:t>
          </a:r>
          <a:r>
            <a:rPr lang="en-US" sz="1400" b="0" dirty="0" err="1">
              <a:latin typeface="Arial "/>
            </a:rPr>
            <a:t>comercial</a:t>
          </a:r>
          <a:r>
            <a:rPr lang="en-US" sz="1400" b="0" dirty="0">
              <a:latin typeface="Arial "/>
            </a:rPr>
            <a:t>.</a:t>
          </a:r>
          <a:endParaRPr lang="en-US" sz="1400" b="1" dirty="0"/>
        </a:p>
      </dgm:t>
    </dgm:pt>
    <dgm:pt modelId="{0504A80A-F35F-48A3-BAF4-71CFB809AFBF}" type="parTrans" cxnId="{3FBF64CC-8BD1-4B0A-ADF9-437A908021EB}">
      <dgm:prSet/>
      <dgm:spPr/>
      <dgm:t>
        <a:bodyPr/>
        <a:lstStyle/>
        <a:p>
          <a:endParaRPr lang="en-US" sz="1800"/>
        </a:p>
      </dgm:t>
    </dgm:pt>
    <dgm:pt modelId="{FCCFA831-5C44-4E10-B0F6-5D9994B51A40}" type="sibTrans" cxnId="{3FBF64CC-8BD1-4B0A-ADF9-437A908021EB}">
      <dgm:prSet/>
      <dgm:spPr/>
      <dgm:t>
        <a:bodyPr/>
        <a:lstStyle/>
        <a:p>
          <a:endParaRPr lang="en-US" sz="1800"/>
        </a:p>
      </dgm:t>
    </dgm:pt>
    <dgm:pt modelId="{FB80A3C6-B0B0-47CE-BEAD-BF509D55A33B}">
      <dgm:prSet phldrT="[Text]" custT="1"/>
      <dgm:spPr>
        <a:ln>
          <a:solidFill>
            <a:srgbClr val="98252B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b="0" dirty="0">
              <a:latin typeface="Arial "/>
            </a:rPr>
            <a:t>Registro dos </a:t>
          </a:r>
          <a:r>
            <a:rPr lang="en-US" sz="1400" b="0" dirty="0" err="1">
              <a:latin typeface="Arial "/>
            </a:rPr>
            <a:t>funcionários</a:t>
          </a:r>
          <a:r>
            <a:rPr lang="en-US" sz="1400" b="0" dirty="0">
              <a:latin typeface="Arial "/>
            </a:rPr>
            <a:t> </a:t>
          </a:r>
          <a:r>
            <a:rPr lang="en-US" sz="1400" b="0" dirty="0" err="1">
              <a:latin typeface="Arial "/>
            </a:rPr>
            <a:t>na</a:t>
          </a:r>
          <a:r>
            <a:rPr lang="en-US" sz="1400" b="0" dirty="0">
              <a:latin typeface="Arial "/>
            </a:rPr>
            <a:t> </a:t>
          </a:r>
          <a:r>
            <a:rPr lang="en-US" sz="1400" b="0" dirty="0" err="1">
              <a:latin typeface="Arial "/>
            </a:rPr>
            <a:t>previdência</a:t>
          </a:r>
          <a:r>
            <a:rPr lang="en-US" sz="1400" b="0" dirty="0">
              <a:latin typeface="Arial "/>
            </a:rPr>
            <a:t> social;</a:t>
          </a:r>
          <a:endParaRPr lang="en-US" sz="1400" dirty="0"/>
        </a:p>
      </dgm:t>
    </dgm:pt>
    <dgm:pt modelId="{64527582-07B7-4122-8221-30C97E69811C}" type="parTrans" cxnId="{A6FD6C54-9070-4C10-8F61-9F2BDD6D8A99}">
      <dgm:prSet/>
      <dgm:spPr/>
      <dgm:t>
        <a:bodyPr/>
        <a:lstStyle/>
        <a:p>
          <a:endParaRPr lang="en-US" sz="1800"/>
        </a:p>
      </dgm:t>
    </dgm:pt>
    <dgm:pt modelId="{BDE0FC72-7D26-4297-8634-F7C2473F10DA}" type="sibTrans" cxnId="{A6FD6C54-9070-4C10-8F61-9F2BDD6D8A99}">
      <dgm:prSet/>
      <dgm:spPr/>
      <dgm:t>
        <a:bodyPr/>
        <a:lstStyle/>
        <a:p>
          <a:endParaRPr lang="en-US" sz="1800"/>
        </a:p>
      </dgm:t>
    </dgm:pt>
    <dgm:pt modelId="{07437049-9409-49A3-B38A-8B68699DD792}">
      <dgm:prSet phldrT="[Text]" custT="1"/>
      <dgm:spPr>
        <a:ln>
          <a:solidFill>
            <a:srgbClr val="98252B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b="0" dirty="0" err="1">
              <a:latin typeface="Arial "/>
            </a:rPr>
            <a:t>Compra</a:t>
          </a:r>
          <a:r>
            <a:rPr lang="en-US" sz="1400" b="0" dirty="0">
              <a:latin typeface="Arial "/>
            </a:rPr>
            <a:t> e </a:t>
          </a:r>
          <a:r>
            <a:rPr lang="en-US" sz="1400" b="0" dirty="0" err="1">
              <a:latin typeface="Arial "/>
            </a:rPr>
            <a:t>legalização</a:t>
          </a:r>
          <a:r>
            <a:rPr lang="en-US" sz="1400" b="0" dirty="0">
              <a:latin typeface="Arial "/>
            </a:rPr>
            <a:t> dos </a:t>
          </a:r>
          <a:r>
            <a:rPr lang="en-US" sz="1400" b="0" dirty="0" err="1">
              <a:latin typeface="Arial "/>
            </a:rPr>
            <a:t>livros</a:t>
          </a:r>
          <a:r>
            <a:rPr lang="en-US" sz="1400" b="0" dirty="0">
              <a:latin typeface="Arial "/>
            </a:rPr>
            <a:t> </a:t>
          </a:r>
          <a:r>
            <a:rPr lang="en-US" sz="1400" b="0" dirty="0" err="1">
              <a:latin typeface="Arial "/>
            </a:rPr>
            <a:t>contábeis</a:t>
          </a:r>
          <a:r>
            <a:rPr lang="en-US" sz="1400" b="0" dirty="0">
              <a:latin typeface="Arial "/>
            </a:rPr>
            <a:t>;</a:t>
          </a:r>
          <a:endParaRPr lang="en-US" sz="1400" dirty="0"/>
        </a:p>
      </dgm:t>
    </dgm:pt>
    <dgm:pt modelId="{F2F14322-1378-4142-8276-8CF224AE1B74}" type="parTrans" cxnId="{F5B54186-40E9-4F5C-A126-5ECAC61ADC22}">
      <dgm:prSet/>
      <dgm:spPr/>
      <dgm:t>
        <a:bodyPr/>
        <a:lstStyle/>
        <a:p>
          <a:endParaRPr lang="en-US" sz="1800"/>
        </a:p>
      </dgm:t>
    </dgm:pt>
    <dgm:pt modelId="{111174B9-5689-410B-A97A-3D15E0C8FB34}" type="sibTrans" cxnId="{F5B54186-40E9-4F5C-A126-5ECAC61ADC22}">
      <dgm:prSet/>
      <dgm:spPr/>
      <dgm:t>
        <a:bodyPr/>
        <a:lstStyle/>
        <a:p>
          <a:endParaRPr lang="en-US" sz="1800"/>
        </a:p>
      </dgm:t>
    </dgm:pt>
    <dgm:pt modelId="{F1B059D0-F036-415F-A356-0680B9ACA2D0}">
      <dgm:prSet phldrT="[Text]" custT="1"/>
      <dgm:spPr>
        <a:ln>
          <a:solidFill>
            <a:srgbClr val="98252B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b="0" dirty="0" err="1">
              <a:latin typeface="Arial "/>
            </a:rPr>
            <a:t>Obter</a:t>
          </a:r>
          <a:r>
            <a:rPr lang="en-US" sz="1400" b="0" dirty="0">
              <a:latin typeface="Arial "/>
            </a:rPr>
            <a:t> um </a:t>
          </a:r>
          <a:r>
            <a:rPr lang="en-US" sz="1400" b="0" dirty="0" err="1">
              <a:latin typeface="Arial "/>
            </a:rPr>
            <a:t>selo</a:t>
          </a:r>
          <a:r>
            <a:rPr lang="en-US" sz="1400" b="0" dirty="0">
              <a:latin typeface="Arial "/>
            </a:rPr>
            <a:t>/</a:t>
          </a:r>
          <a:r>
            <a:rPr lang="en-US" sz="1400" b="0" dirty="0" err="1">
              <a:latin typeface="Arial "/>
            </a:rPr>
            <a:t>carimbo</a:t>
          </a:r>
          <a:r>
            <a:rPr lang="en-US" sz="1400" b="0" dirty="0">
              <a:latin typeface="Arial "/>
            </a:rPr>
            <a:t>.</a:t>
          </a:r>
          <a:endParaRPr lang="en-US" sz="1400" dirty="0"/>
        </a:p>
      </dgm:t>
    </dgm:pt>
    <dgm:pt modelId="{7C31EEF4-74A7-4725-88B0-A113772EF101}" type="parTrans" cxnId="{6015C3D0-0A1E-44BB-8E25-11E48F8FDD31}">
      <dgm:prSet/>
      <dgm:spPr/>
      <dgm:t>
        <a:bodyPr/>
        <a:lstStyle/>
        <a:p>
          <a:endParaRPr lang="en-US" sz="1800"/>
        </a:p>
      </dgm:t>
    </dgm:pt>
    <dgm:pt modelId="{88380E52-74CD-4C44-9742-72D67EC3289F}" type="sibTrans" cxnId="{6015C3D0-0A1E-44BB-8E25-11E48F8FDD31}">
      <dgm:prSet/>
      <dgm:spPr/>
      <dgm:t>
        <a:bodyPr/>
        <a:lstStyle/>
        <a:p>
          <a:endParaRPr lang="en-US" sz="1800"/>
        </a:p>
      </dgm:t>
    </dgm:pt>
    <dgm:pt modelId="{C0EB3188-33A0-4306-8775-AFD57B8D7C19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US" sz="1400" dirty="0"/>
        </a:p>
      </dgm:t>
    </dgm:pt>
    <dgm:pt modelId="{59587814-008A-4950-88D0-8E337EDC256F}" type="parTrans" cxnId="{DBEF037D-D361-41A8-B293-F6593187D6A5}">
      <dgm:prSet/>
      <dgm:spPr/>
      <dgm:t>
        <a:bodyPr/>
        <a:lstStyle/>
        <a:p>
          <a:endParaRPr lang="en-US" sz="1800"/>
        </a:p>
      </dgm:t>
    </dgm:pt>
    <dgm:pt modelId="{7507B64D-FE7A-4906-8AD7-AC31365FE9EB}" type="sibTrans" cxnId="{DBEF037D-D361-41A8-B293-F6593187D6A5}">
      <dgm:prSet/>
      <dgm:spPr/>
      <dgm:t>
        <a:bodyPr/>
        <a:lstStyle/>
        <a:p>
          <a:endParaRPr lang="en-US" sz="1800"/>
        </a:p>
      </dgm:t>
    </dgm:pt>
    <dgm:pt modelId="{881E9FB5-9EC1-4372-8EC6-E4524D5B349F}">
      <dgm:prSet phldrT="[Text]" custT="1"/>
      <dgm:spPr>
        <a:ln>
          <a:solidFill>
            <a:srgbClr val="FDB714"/>
          </a:solidFill>
        </a:ln>
      </dgm:spPr>
      <dgm:t>
        <a:bodyPr/>
        <a:lstStyle/>
        <a:p>
          <a:pPr algn="l"/>
          <a:endParaRPr lang="en-US" sz="1050" dirty="0">
            <a:solidFill>
              <a:schemeClr val="tx1"/>
            </a:solidFill>
          </a:endParaRPr>
        </a:p>
      </dgm:t>
    </dgm:pt>
    <dgm:pt modelId="{6DBAD376-23F7-477B-A031-3516C238A073}" type="parTrans" cxnId="{7BDCA782-6CED-48DF-9389-8453D7E4D07C}">
      <dgm:prSet/>
      <dgm:spPr/>
      <dgm:t>
        <a:bodyPr/>
        <a:lstStyle/>
        <a:p>
          <a:endParaRPr lang="en-US" sz="1800"/>
        </a:p>
      </dgm:t>
    </dgm:pt>
    <dgm:pt modelId="{07C4226B-F3BD-4361-9A22-752E0AEE85E5}" type="sibTrans" cxnId="{7BDCA782-6CED-48DF-9389-8453D7E4D07C}">
      <dgm:prSet/>
      <dgm:spPr/>
      <dgm:t>
        <a:bodyPr/>
        <a:lstStyle/>
        <a:p>
          <a:endParaRPr lang="en-US" sz="1800"/>
        </a:p>
      </dgm:t>
    </dgm:pt>
    <dgm:pt modelId="{87276648-30DF-46BF-BE9E-33421EF90981}">
      <dgm:prSet phldrT="[Text]" custT="1"/>
      <dgm:spPr>
        <a:ln>
          <a:solidFill>
            <a:srgbClr val="FDB714"/>
          </a:solidFill>
        </a:ln>
      </dgm:spPr>
      <dgm:t>
        <a:bodyPr/>
        <a:lstStyle/>
        <a:p>
          <a:pPr algn="l"/>
          <a:endParaRPr lang="en-US" sz="1050" dirty="0">
            <a:solidFill>
              <a:schemeClr val="tx1"/>
            </a:solidFill>
          </a:endParaRPr>
        </a:p>
      </dgm:t>
    </dgm:pt>
    <dgm:pt modelId="{5D4BE190-F6FA-4092-B6F0-FB2DBEEB5631}" type="parTrans" cxnId="{A0C99369-0433-419B-90E1-A7C15F51FD1A}">
      <dgm:prSet/>
      <dgm:spPr/>
      <dgm:t>
        <a:bodyPr/>
        <a:lstStyle/>
        <a:p>
          <a:endParaRPr lang="en-US" sz="1800"/>
        </a:p>
      </dgm:t>
    </dgm:pt>
    <dgm:pt modelId="{4738DB5E-DFB1-4FF6-8638-96C2BAB70AC1}" type="sibTrans" cxnId="{A0C99369-0433-419B-90E1-A7C15F51FD1A}">
      <dgm:prSet/>
      <dgm:spPr/>
      <dgm:t>
        <a:bodyPr/>
        <a:lstStyle/>
        <a:p>
          <a:endParaRPr lang="en-US" sz="1800"/>
        </a:p>
      </dgm:t>
    </dgm:pt>
    <dgm:pt modelId="{C099ECE7-E992-40A5-B87A-BAD86903957B}">
      <dgm:prSet phldrT="[Text]" custT="1"/>
      <dgm:spPr>
        <a:ln>
          <a:solidFill>
            <a:srgbClr val="FDB714"/>
          </a:solidFill>
        </a:ln>
      </dgm:spPr>
      <dgm:t>
        <a:bodyPr/>
        <a:lstStyle/>
        <a:p>
          <a:pPr algn="l"/>
          <a:endParaRPr lang="en-US" sz="1000" dirty="0">
            <a:solidFill>
              <a:schemeClr val="tx1"/>
            </a:solidFill>
          </a:endParaRPr>
        </a:p>
      </dgm:t>
    </dgm:pt>
    <dgm:pt modelId="{6C90C010-79B5-4360-A23D-E1A93F2DFB4A}" type="parTrans" cxnId="{8F1E1F04-ED93-4CF9-9913-8AFF98983A95}">
      <dgm:prSet/>
      <dgm:spPr/>
      <dgm:t>
        <a:bodyPr/>
        <a:lstStyle/>
        <a:p>
          <a:endParaRPr lang="en-US" sz="1800"/>
        </a:p>
      </dgm:t>
    </dgm:pt>
    <dgm:pt modelId="{169CD5C5-FB3E-4AA5-AD4C-0B45BD55082B}" type="sibTrans" cxnId="{8F1E1F04-ED93-4CF9-9913-8AFF98983A95}">
      <dgm:prSet/>
      <dgm:spPr/>
      <dgm:t>
        <a:bodyPr/>
        <a:lstStyle/>
        <a:p>
          <a:endParaRPr lang="en-US" sz="1800"/>
        </a:p>
      </dgm:t>
    </dgm:pt>
    <dgm:pt modelId="{1BC58E44-CD6F-47DE-8720-2629A31A6683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US" sz="1050" dirty="0"/>
        </a:p>
      </dgm:t>
    </dgm:pt>
    <dgm:pt modelId="{F2B9CF06-9A47-4C28-B530-D02587B93B2F}" type="parTrans" cxnId="{2F160612-8F66-4C50-AF82-34CC36B6EF2D}">
      <dgm:prSet/>
      <dgm:spPr/>
      <dgm:t>
        <a:bodyPr/>
        <a:lstStyle/>
        <a:p>
          <a:endParaRPr lang="en-US" sz="1800"/>
        </a:p>
      </dgm:t>
    </dgm:pt>
    <dgm:pt modelId="{41F6F89E-0EF7-4266-AF64-9A39EF9F492E}" type="sibTrans" cxnId="{2F160612-8F66-4C50-AF82-34CC36B6EF2D}">
      <dgm:prSet/>
      <dgm:spPr/>
      <dgm:t>
        <a:bodyPr/>
        <a:lstStyle/>
        <a:p>
          <a:endParaRPr lang="en-US" sz="1800"/>
        </a:p>
      </dgm:t>
    </dgm:pt>
    <dgm:pt modelId="{3DAB0C02-9EB8-49CD-A575-D2CEB41C9F82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US" sz="1050" dirty="0"/>
        </a:p>
      </dgm:t>
    </dgm:pt>
    <dgm:pt modelId="{6CCB92B3-6F25-4EE2-9CC1-57AE5902B0CD}" type="parTrans" cxnId="{34BDD330-7404-426D-90C0-E560FDAB381A}">
      <dgm:prSet/>
      <dgm:spPr/>
      <dgm:t>
        <a:bodyPr/>
        <a:lstStyle/>
        <a:p>
          <a:endParaRPr lang="en-US" sz="1800"/>
        </a:p>
      </dgm:t>
    </dgm:pt>
    <dgm:pt modelId="{144FD0B2-DFAE-4457-B776-82339010C681}" type="sibTrans" cxnId="{34BDD330-7404-426D-90C0-E560FDAB381A}">
      <dgm:prSet/>
      <dgm:spPr/>
      <dgm:t>
        <a:bodyPr/>
        <a:lstStyle/>
        <a:p>
          <a:endParaRPr lang="en-US" sz="1800"/>
        </a:p>
      </dgm:t>
    </dgm:pt>
    <dgm:pt modelId="{4ABE1591-E746-418B-8B44-64976F5B3E05}">
      <dgm:prSet phldrT="[Text]" custT="1"/>
      <dgm:spPr>
        <a:ln>
          <a:solidFill>
            <a:srgbClr val="98252B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US" sz="1000" dirty="0"/>
        </a:p>
      </dgm:t>
    </dgm:pt>
    <dgm:pt modelId="{1BDC3287-32A2-4BEB-B0B4-13679D5A8353}" type="parTrans" cxnId="{1C76BCEB-7F80-4EE3-9FB6-B7CA873DD182}">
      <dgm:prSet/>
      <dgm:spPr/>
      <dgm:t>
        <a:bodyPr/>
        <a:lstStyle/>
        <a:p>
          <a:endParaRPr lang="en-US" sz="1800"/>
        </a:p>
      </dgm:t>
    </dgm:pt>
    <dgm:pt modelId="{200F96A3-A655-405B-B2F2-70F6DC2AF5EF}" type="sibTrans" cxnId="{1C76BCEB-7F80-4EE3-9FB6-B7CA873DD182}">
      <dgm:prSet/>
      <dgm:spPr/>
      <dgm:t>
        <a:bodyPr/>
        <a:lstStyle/>
        <a:p>
          <a:endParaRPr lang="en-US" sz="1800"/>
        </a:p>
      </dgm:t>
    </dgm:pt>
    <dgm:pt modelId="{704ED5E0-215F-4E8E-B9FE-35033E3C51BD}">
      <dgm:prSet phldrT="[Text]" custT="1"/>
      <dgm:spPr>
        <a:ln>
          <a:solidFill>
            <a:srgbClr val="98252B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US" sz="900" dirty="0"/>
        </a:p>
      </dgm:t>
    </dgm:pt>
    <dgm:pt modelId="{ED4CCA87-1BE3-4BD2-9F33-A8BCA10945AD}" type="parTrans" cxnId="{67486134-8C38-40C9-BA2F-50DBBB9C7767}">
      <dgm:prSet/>
      <dgm:spPr/>
      <dgm:t>
        <a:bodyPr/>
        <a:lstStyle/>
        <a:p>
          <a:endParaRPr lang="en-US" sz="1800"/>
        </a:p>
      </dgm:t>
    </dgm:pt>
    <dgm:pt modelId="{66600B97-BD75-4494-B9DC-6A9C35862BF1}" type="sibTrans" cxnId="{67486134-8C38-40C9-BA2F-50DBBB9C7767}">
      <dgm:prSet/>
      <dgm:spPr/>
      <dgm:t>
        <a:bodyPr/>
        <a:lstStyle/>
        <a:p>
          <a:endParaRPr lang="en-US" sz="1800"/>
        </a:p>
      </dgm:t>
    </dgm:pt>
    <dgm:pt modelId="{F5984D80-2DF8-476F-97A0-158E37706425}">
      <dgm:prSet phldrT="[Text]" custT="1"/>
      <dgm:spPr>
        <a:ln>
          <a:solidFill>
            <a:srgbClr val="98252B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US" sz="900" dirty="0"/>
        </a:p>
      </dgm:t>
    </dgm:pt>
    <dgm:pt modelId="{5C6184F7-0E4D-4DBA-A888-3C3316534061}" type="parTrans" cxnId="{8412FBFF-98B5-485E-BCE1-FDA54F2EB431}">
      <dgm:prSet/>
      <dgm:spPr/>
      <dgm:t>
        <a:bodyPr/>
        <a:lstStyle/>
        <a:p>
          <a:endParaRPr lang="en-US" sz="1800"/>
        </a:p>
      </dgm:t>
    </dgm:pt>
    <dgm:pt modelId="{B7EAC1C0-A4F4-4F8A-ACC6-144D6C4B8964}" type="sibTrans" cxnId="{8412FBFF-98B5-485E-BCE1-FDA54F2EB431}">
      <dgm:prSet/>
      <dgm:spPr/>
      <dgm:t>
        <a:bodyPr/>
        <a:lstStyle/>
        <a:p>
          <a:endParaRPr lang="en-US" sz="1800"/>
        </a:p>
      </dgm:t>
    </dgm:pt>
    <dgm:pt modelId="{57EB24F5-8F91-4815-854C-F6D018B5C8BA}">
      <dgm:prSet phldrT="[Text]" custT="1"/>
      <dgm:spPr>
        <a:ln>
          <a:solidFill>
            <a:srgbClr val="98252B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US" sz="900" dirty="0"/>
        </a:p>
      </dgm:t>
    </dgm:pt>
    <dgm:pt modelId="{D1F7F67E-6309-4C35-B00A-8D18FDBCF9CE}" type="parTrans" cxnId="{A8AC43FC-F25D-429E-BD06-D307B1F34BCC}">
      <dgm:prSet/>
      <dgm:spPr/>
      <dgm:t>
        <a:bodyPr/>
        <a:lstStyle/>
        <a:p>
          <a:endParaRPr lang="en-US" sz="1800"/>
        </a:p>
      </dgm:t>
    </dgm:pt>
    <dgm:pt modelId="{4A65A74C-C4F0-4E8E-B345-38C4C6C3D8D3}" type="sibTrans" cxnId="{A8AC43FC-F25D-429E-BD06-D307B1F34BCC}">
      <dgm:prSet/>
      <dgm:spPr/>
      <dgm:t>
        <a:bodyPr/>
        <a:lstStyle/>
        <a:p>
          <a:endParaRPr lang="en-US" sz="1800"/>
        </a:p>
      </dgm:t>
    </dgm:pt>
    <dgm:pt modelId="{64B74F05-9D2F-4A1A-9710-2312B81D0787}" type="pres">
      <dgm:prSet presAssocID="{258609E9-C047-4C64-BEA5-30F16C390A7C}" presName="Name0" presStyleCnt="0">
        <dgm:presLayoutVars>
          <dgm:dir/>
          <dgm:animLvl val="lvl"/>
          <dgm:resizeHandles val="exact"/>
        </dgm:presLayoutVars>
      </dgm:prSet>
      <dgm:spPr/>
    </dgm:pt>
    <dgm:pt modelId="{1BCF44BC-7EEE-4134-86D8-66F759D19848}" type="pres">
      <dgm:prSet presAssocID="{258609E9-C047-4C64-BEA5-30F16C390A7C}" presName="tSp" presStyleCnt="0"/>
      <dgm:spPr/>
    </dgm:pt>
    <dgm:pt modelId="{50EE290B-10CE-4EB7-9A72-5412263ECE51}" type="pres">
      <dgm:prSet presAssocID="{258609E9-C047-4C64-BEA5-30F16C390A7C}" presName="bSp" presStyleCnt="0"/>
      <dgm:spPr/>
    </dgm:pt>
    <dgm:pt modelId="{C3969F48-8194-41D5-8133-288BC406080D}" type="pres">
      <dgm:prSet presAssocID="{258609E9-C047-4C64-BEA5-30F16C390A7C}" presName="process" presStyleCnt="0"/>
      <dgm:spPr/>
    </dgm:pt>
    <dgm:pt modelId="{85250E43-F0AF-42D2-A88E-01FC39EC0070}" type="pres">
      <dgm:prSet presAssocID="{698957DD-ACA8-40C7-AFD5-773C81B4AA80}" presName="composite1" presStyleCnt="0"/>
      <dgm:spPr/>
    </dgm:pt>
    <dgm:pt modelId="{A2414594-1FCB-4D7B-8425-56957C96682F}" type="pres">
      <dgm:prSet presAssocID="{698957DD-ACA8-40C7-AFD5-773C81B4AA80}" presName="dummyNode1" presStyleLbl="node1" presStyleIdx="0" presStyleCnt="3"/>
      <dgm:spPr/>
    </dgm:pt>
    <dgm:pt modelId="{9B0DF1AC-4DC1-434F-A362-23FCD748A4E5}" type="pres">
      <dgm:prSet presAssocID="{698957DD-ACA8-40C7-AFD5-773C81B4AA80}" presName="childNode1" presStyleLbl="bgAcc1" presStyleIdx="0" presStyleCnt="3" custScaleX="117769" custScaleY="207151" custLinFactNeighborX="-158">
        <dgm:presLayoutVars>
          <dgm:bulletEnabled val="1"/>
        </dgm:presLayoutVars>
      </dgm:prSet>
      <dgm:spPr/>
    </dgm:pt>
    <dgm:pt modelId="{8573BF77-18BC-4C9C-BF52-DE710E1D2ED0}" type="pres">
      <dgm:prSet presAssocID="{698957DD-ACA8-40C7-AFD5-773C81B4AA80}" presName="childNode1tx" presStyleLbl="bgAcc1" presStyleIdx="0" presStyleCnt="3">
        <dgm:presLayoutVars>
          <dgm:bulletEnabled val="1"/>
        </dgm:presLayoutVars>
      </dgm:prSet>
      <dgm:spPr/>
    </dgm:pt>
    <dgm:pt modelId="{60F92FB8-48B4-4CA8-BF47-2BC0A1105665}" type="pres">
      <dgm:prSet presAssocID="{698957DD-ACA8-40C7-AFD5-773C81B4AA80}" presName="parentNode1" presStyleLbl="node1" presStyleIdx="0" presStyleCnt="3" custLinFactNeighborX="-20881" custLinFactNeighborY="58474">
        <dgm:presLayoutVars>
          <dgm:chMax val="1"/>
          <dgm:bulletEnabled val="1"/>
        </dgm:presLayoutVars>
      </dgm:prSet>
      <dgm:spPr/>
    </dgm:pt>
    <dgm:pt modelId="{55752FE2-68ED-40F2-93B9-682CA5777396}" type="pres">
      <dgm:prSet presAssocID="{698957DD-ACA8-40C7-AFD5-773C81B4AA80}" presName="connSite1" presStyleCnt="0"/>
      <dgm:spPr/>
    </dgm:pt>
    <dgm:pt modelId="{BFE7B947-9DB0-470B-9C4B-675D8B19C433}" type="pres">
      <dgm:prSet presAssocID="{DC1ED649-77E8-4BC0-9DB0-4A8B66EADDE4}" presName="Name9" presStyleLbl="sibTrans2D1" presStyleIdx="0" presStyleCnt="2" custLinFactNeighborX="-777" custLinFactNeighborY="-680"/>
      <dgm:spPr/>
    </dgm:pt>
    <dgm:pt modelId="{C5C80C6B-D26A-4DE3-BB99-FDBC66CE3487}" type="pres">
      <dgm:prSet presAssocID="{A430442D-9B4E-4049-B0BD-6C3CFCAD1FBF}" presName="composite2" presStyleCnt="0"/>
      <dgm:spPr/>
    </dgm:pt>
    <dgm:pt modelId="{2506ED63-4062-4DF5-948C-6333A38A5780}" type="pres">
      <dgm:prSet presAssocID="{A430442D-9B4E-4049-B0BD-6C3CFCAD1FBF}" presName="dummyNode2" presStyleLbl="node1" presStyleIdx="0" presStyleCnt="3"/>
      <dgm:spPr/>
    </dgm:pt>
    <dgm:pt modelId="{71102386-0787-4F8F-B50A-0E1D8C7AECD5}" type="pres">
      <dgm:prSet presAssocID="{A430442D-9B4E-4049-B0BD-6C3CFCAD1FBF}" presName="childNode2" presStyleLbl="bgAcc1" presStyleIdx="1" presStyleCnt="3" custScaleX="115445" custScaleY="207579">
        <dgm:presLayoutVars>
          <dgm:bulletEnabled val="1"/>
        </dgm:presLayoutVars>
      </dgm:prSet>
      <dgm:spPr/>
    </dgm:pt>
    <dgm:pt modelId="{8C90EDF4-CC77-4462-B526-CCBF7E3BF187}" type="pres">
      <dgm:prSet presAssocID="{A430442D-9B4E-4049-B0BD-6C3CFCAD1FBF}" presName="childNode2tx" presStyleLbl="bgAcc1" presStyleIdx="1" presStyleCnt="3">
        <dgm:presLayoutVars>
          <dgm:bulletEnabled val="1"/>
        </dgm:presLayoutVars>
      </dgm:prSet>
      <dgm:spPr/>
    </dgm:pt>
    <dgm:pt modelId="{476AE059-C13F-4D5E-8FD3-9EBEC0B35A14}" type="pres">
      <dgm:prSet presAssocID="{A430442D-9B4E-4049-B0BD-6C3CFCAD1FBF}" presName="parentNode2" presStyleLbl="node1" presStyleIdx="1" presStyleCnt="3" custLinFactNeighborX="-19931" custLinFactNeighborY="-46540">
        <dgm:presLayoutVars>
          <dgm:chMax val="0"/>
          <dgm:bulletEnabled val="1"/>
        </dgm:presLayoutVars>
      </dgm:prSet>
      <dgm:spPr/>
    </dgm:pt>
    <dgm:pt modelId="{8475E055-03DB-4FE2-BF22-357750DD4F34}" type="pres">
      <dgm:prSet presAssocID="{A430442D-9B4E-4049-B0BD-6C3CFCAD1FBF}" presName="connSite2" presStyleCnt="0"/>
      <dgm:spPr/>
    </dgm:pt>
    <dgm:pt modelId="{AE4C734D-EB7E-44CF-9B3E-E0AA4E95DA90}" type="pres">
      <dgm:prSet presAssocID="{DB3A7D29-43E1-46DC-A41D-99CC5AD64B13}" presName="Name18" presStyleLbl="sibTrans2D1" presStyleIdx="1" presStyleCnt="2"/>
      <dgm:spPr/>
    </dgm:pt>
    <dgm:pt modelId="{D2520BA9-B6C6-4C64-9495-2BBDCD2B582F}" type="pres">
      <dgm:prSet presAssocID="{13D7CAE6-BD34-44A8-940E-866C2A179D54}" presName="composite1" presStyleCnt="0"/>
      <dgm:spPr/>
    </dgm:pt>
    <dgm:pt modelId="{2B4E6208-F2C5-4454-AC68-2E93CAB54778}" type="pres">
      <dgm:prSet presAssocID="{13D7CAE6-BD34-44A8-940E-866C2A179D54}" presName="dummyNode1" presStyleLbl="node1" presStyleIdx="1" presStyleCnt="3"/>
      <dgm:spPr/>
    </dgm:pt>
    <dgm:pt modelId="{DE5662E7-0652-4796-802C-26F10A7275E5}" type="pres">
      <dgm:prSet presAssocID="{13D7CAE6-BD34-44A8-940E-866C2A179D54}" presName="childNode1" presStyleLbl="bgAcc1" presStyleIdx="2" presStyleCnt="3" custScaleX="110377" custScaleY="207579">
        <dgm:presLayoutVars>
          <dgm:bulletEnabled val="1"/>
        </dgm:presLayoutVars>
      </dgm:prSet>
      <dgm:spPr/>
    </dgm:pt>
    <dgm:pt modelId="{8BE10565-8FAB-44B8-A1F3-39F9CFBA59AE}" type="pres">
      <dgm:prSet presAssocID="{13D7CAE6-BD34-44A8-940E-866C2A179D54}" presName="childNode1tx" presStyleLbl="bgAcc1" presStyleIdx="2" presStyleCnt="3">
        <dgm:presLayoutVars>
          <dgm:bulletEnabled val="1"/>
        </dgm:presLayoutVars>
      </dgm:prSet>
      <dgm:spPr/>
    </dgm:pt>
    <dgm:pt modelId="{73727E7D-6722-4EAC-B00F-BF48FC63593F}" type="pres">
      <dgm:prSet presAssocID="{13D7CAE6-BD34-44A8-940E-866C2A179D54}" presName="parentNode1" presStyleLbl="node1" presStyleIdx="2" presStyleCnt="3" custLinFactNeighborX="-18034" custLinFactNeighborY="53701">
        <dgm:presLayoutVars>
          <dgm:chMax val="1"/>
          <dgm:bulletEnabled val="1"/>
        </dgm:presLayoutVars>
      </dgm:prSet>
      <dgm:spPr/>
    </dgm:pt>
    <dgm:pt modelId="{A850B85B-3174-45E8-8AD5-8110B0F8B0EA}" type="pres">
      <dgm:prSet presAssocID="{13D7CAE6-BD34-44A8-940E-866C2A179D54}" presName="connSite1" presStyleCnt="0"/>
      <dgm:spPr/>
    </dgm:pt>
  </dgm:ptLst>
  <dgm:cxnLst>
    <dgm:cxn modelId="{4A5CD100-4BC3-447F-9BC9-C087AFB276E5}" type="presOf" srcId="{258609E9-C047-4C64-BEA5-30F16C390A7C}" destId="{64B74F05-9D2F-4A1A-9710-2312B81D0787}" srcOrd="0" destOrd="0" presId="urn:microsoft.com/office/officeart/2005/8/layout/hProcess4"/>
    <dgm:cxn modelId="{0140F400-B683-460C-A2B7-1E4FF410051E}" type="presOf" srcId="{C0EB3188-33A0-4306-8775-AFD57B8D7C19}" destId="{8C90EDF4-CC77-4462-B526-CCBF7E3BF187}" srcOrd="1" destOrd="0" presId="urn:microsoft.com/office/officeart/2005/8/layout/hProcess4"/>
    <dgm:cxn modelId="{8F1E1F04-ED93-4CF9-9913-8AFF98983A95}" srcId="{698957DD-ACA8-40C7-AFD5-773C81B4AA80}" destId="{C099ECE7-E992-40A5-B87A-BAD86903957B}" srcOrd="3" destOrd="0" parTransId="{6C90C010-79B5-4360-A23D-E1A93F2DFB4A}" sibTransId="{169CD5C5-FB3E-4AA5-AD4C-0B45BD55082B}"/>
    <dgm:cxn modelId="{08BBF104-8BFF-4D6B-96B1-1508F94CA4A1}" type="presOf" srcId="{A35A562E-4B5C-4ACD-A032-6A8B1A0219A0}" destId="{9B0DF1AC-4DC1-434F-A362-23FCD748A4E5}" srcOrd="0" destOrd="6" presId="urn:microsoft.com/office/officeart/2005/8/layout/hProcess4"/>
    <dgm:cxn modelId="{04575305-B217-42CA-8181-423C9DA336CF}" type="presOf" srcId="{87276648-30DF-46BF-BE9E-33421EF90981}" destId="{8573BF77-18BC-4C9C-BF52-DE710E1D2ED0}" srcOrd="1" destOrd="5" presId="urn:microsoft.com/office/officeart/2005/8/layout/hProcess4"/>
    <dgm:cxn modelId="{2F160612-8F66-4C50-AF82-34CC36B6EF2D}" srcId="{A430442D-9B4E-4049-B0BD-6C3CFCAD1FBF}" destId="{1BC58E44-CD6F-47DE-8720-2629A31A6683}" srcOrd="2" destOrd="0" parTransId="{F2B9CF06-9A47-4C28-B530-D02587B93B2F}" sibTransId="{41F6F89E-0EF7-4266-AF64-9A39EF9F492E}"/>
    <dgm:cxn modelId="{F762981B-ABAB-4424-874F-6977D910668A}" type="presOf" srcId="{EA00DCEE-B46B-4E9D-852A-E08F4EB66C82}" destId="{9B0DF1AC-4DC1-434F-A362-23FCD748A4E5}" srcOrd="0" destOrd="0" presId="urn:microsoft.com/office/officeart/2005/8/layout/hProcess4"/>
    <dgm:cxn modelId="{29ACAA21-D6A7-4D67-9974-529298DA8DEA}" srcId="{258609E9-C047-4C64-BEA5-30F16C390A7C}" destId="{A430442D-9B4E-4049-B0BD-6C3CFCAD1FBF}" srcOrd="1" destOrd="0" parTransId="{9539DF41-7F87-4EBB-9574-CD8FCBD06876}" sibTransId="{DB3A7D29-43E1-46DC-A41D-99CC5AD64B13}"/>
    <dgm:cxn modelId="{1E0A4A22-3475-430A-BDA7-C2A00DBE480A}" type="presOf" srcId="{704ED5E0-215F-4E8E-B9FE-35033E3C51BD}" destId="{DE5662E7-0652-4796-802C-26F10A7275E5}" srcOrd="0" destOrd="3" presId="urn:microsoft.com/office/officeart/2005/8/layout/hProcess4"/>
    <dgm:cxn modelId="{B7C6E02A-1C2E-4412-8282-BE86C33BB016}" type="presOf" srcId="{D7A20D8C-C2CF-4953-B16B-E42F170241CC}" destId="{DE5662E7-0652-4796-802C-26F10A7275E5}" srcOrd="0" destOrd="0" presId="urn:microsoft.com/office/officeart/2005/8/layout/hProcess4"/>
    <dgm:cxn modelId="{5E31192E-73B3-4493-BF02-9FF3B8D0553E}" type="presOf" srcId="{A35A562E-4B5C-4ACD-A032-6A8B1A0219A0}" destId="{8573BF77-18BC-4C9C-BF52-DE710E1D2ED0}" srcOrd="1" destOrd="6" presId="urn:microsoft.com/office/officeart/2005/8/layout/hProcess4"/>
    <dgm:cxn modelId="{34BDD330-7404-426D-90C0-E560FDAB381A}" srcId="{A430442D-9B4E-4049-B0BD-6C3CFCAD1FBF}" destId="{3DAB0C02-9EB8-49CD-A575-D2CEB41C9F82}" srcOrd="4" destOrd="0" parTransId="{6CCB92B3-6F25-4EE2-9CC1-57AE5902B0CD}" sibTransId="{144FD0B2-DFAE-4457-B776-82339010C681}"/>
    <dgm:cxn modelId="{ABAB0431-8837-428F-8C4F-6E61A52DB714}" type="presOf" srcId="{57EB24F5-8F91-4815-854C-F6D018B5C8BA}" destId="{8BE10565-8FAB-44B8-A1F3-39F9CFBA59AE}" srcOrd="1" destOrd="7" presId="urn:microsoft.com/office/officeart/2005/8/layout/hProcess4"/>
    <dgm:cxn modelId="{A6B4DE31-5281-4ECA-A7F1-DE3B59B32D1A}" type="presOf" srcId="{F1B059D0-F036-415F-A356-0680B9ACA2D0}" destId="{DE5662E7-0652-4796-802C-26F10A7275E5}" srcOrd="0" destOrd="8" presId="urn:microsoft.com/office/officeart/2005/8/layout/hProcess4"/>
    <dgm:cxn modelId="{347C4632-72D3-4A5A-B390-28717ADF23A3}" type="presOf" srcId="{F7667715-C80E-4ECA-B41A-2499BBA94FA8}" destId="{71102386-0787-4F8F-B50A-0E1D8C7AECD5}" srcOrd="0" destOrd="3" presId="urn:microsoft.com/office/officeart/2005/8/layout/hProcess4"/>
    <dgm:cxn modelId="{67486134-8C38-40C9-BA2F-50DBBB9C7767}" srcId="{13D7CAE6-BD34-44A8-940E-866C2A179D54}" destId="{704ED5E0-215F-4E8E-B9FE-35033E3C51BD}" srcOrd="3" destOrd="0" parTransId="{ED4CCA87-1BE3-4BD2-9F33-A8BCA10945AD}" sibTransId="{66600B97-BD75-4494-B9DC-6A9C35862BF1}"/>
    <dgm:cxn modelId="{DA2F453A-4C26-425B-A25E-BD364811E10E}" type="presOf" srcId="{698957DD-ACA8-40C7-AFD5-773C81B4AA80}" destId="{60F92FB8-48B4-4CA8-BF47-2BC0A1105665}" srcOrd="0" destOrd="0" presId="urn:microsoft.com/office/officeart/2005/8/layout/hProcess4"/>
    <dgm:cxn modelId="{A416B840-CF11-4493-BF7F-7BFE2B031997}" srcId="{698957DD-ACA8-40C7-AFD5-773C81B4AA80}" destId="{EA00DCEE-B46B-4E9D-852A-E08F4EB66C82}" srcOrd="0" destOrd="0" parTransId="{E79C6BBE-B9A2-41DB-A826-26FA0CBF7AA5}" sibTransId="{946A5A1C-0DAF-408A-A2AC-CEB2FAB9BFAD}"/>
    <dgm:cxn modelId="{E37DD55B-4878-4EF4-BC10-3C1F429420F4}" type="presOf" srcId="{4ABE1591-E746-418B-8B44-64976F5B3E05}" destId="{DE5662E7-0652-4796-802C-26F10A7275E5}" srcOrd="0" destOrd="1" presId="urn:microsoft.com/office/officeart/2005/8/layout/hProcess4"/>
    <dgm:cxn modelId="{B839D55C-09D3-4640-9265-28D7E0411E82}" srcId="{13D7CAE6-BD34-44A8-940E-866C2A179D54}" destId="{643D371E-50BB-4D5C-82ED-433CB7B1A541}" srcOrd="2" destOrd="0" parTransId="{8F7DCEDE-5F36-46B0-928D-B2C9D7DF08DB}" sibTransId="{2BC4215D-5C67-4C15-9FCB-D6018E2C950C}"/>
    <dgm:cxn modelId="{58C8D560-FCAE-487B-822E-0EA0DC55DDEF}" type="presOf" srcId="{13D7CAE6-BD34-44A8-940E-866C2A179D54}" destId="{73727E7D-6722-4EAC-B00F-BF48FC63593F}" srcOrd="0" destOrd="0" presId="urn:microsoft.com/office/officeart/2005/8/layout/hProcess4"/>
    <dgm:cxn modelId="{B4ACDA46-36E1-49B3-86ED-17F423873D26}" type="presOf" srcId="{3DAB0C02-9EB8-49CD-A575-D2CEB41C9F82}" destId="{8C90EDF4-CC77-4462-B526-CCBF7E3BF187}" srcOrd="1" destOrd="4" presId="urn:microsoft.com/office/officeart/2005/8/layout/hProcess4"/>
    <dgm:cxn modelId="{0FD8EF47-F55A-4A8D-9780-1CA15E8CDC6D}" type="presOf" srcId="{704ED5E0-215F-4E8E-B9FE-35033E3C51BD}" destId="{8BE10565-8FAB-44B8-A1F3-39F9CFBA59AE}" srcOrd="1" destOrd="3" presId="urn:microsoft.com/office/officeart/2005/8/layout/hProcess4"/>
    <dgm:cxn modelId="{A0C99369-0433-419B-90E1-A7C15F51FD1A}" srcId="{698957DD-ACA8-40C7-AFD5-773C81B4AA80}" destId="{87276648-30DF-46BF-BE9E-33421EF90981}" srcOrd="5" destOrd="0" parTransId="{5D4BE190-F6FA-4092-B6F0-FB2DBEEB5631}" sibTransId="{4738DB5E-DFB1-4FF6-8638-96C2BAB70AC1}"/>
    <dgm:cxn modelId="{64FDB06E-25E3-425F-B248-57879EC2038F}" type="presOf" srcId="{725A3215-13AF-4231-9A96-C7BF71417A97}" destId="{8573BF77-18BC-4C9C-BF52-DE710E1D2ED0}" srcOrd="1" destOrd="2" presId="urn:microsoft.com/office/officeart/2005/8/layout/hProcess4"/>
    <dgm:cxn modelId="{82673051-BFE2-4D38-899D-76245B9DC977}" type="presOf" srcId="{87276648-30DF-46BF-BE9E-33421EF90981}" destId="{9B0DF1AC-4DC1-434F-A362-23FCD748A4E5}" srcOrd="0" destOrd="5" presId="urn:microsoft.com/office/officeart/2005/8/layout/hProcess4"/>
    <dgm:cxn modelId="{89B7E551-52FB-44F7-9679-35FE10934734}" srcId="{698957DD-ACA8-40C7-AFD5-773C81B4AA80}" destId="{8A2B2046-7BCA-413C-AC7E-B35AA5BCCEBC}" srcOrd="4" destOrd="0" parTransId="{07A85F6D-8DE8-46C6-8CB8-D9D78DA237AB}" sibTransId="{11C6F8E1-41B3-4AB7-B490-A53FF4978946}"/>
    <dgm:cxn modelId="{A6FD6C54-9070-4C10-8F61-9F2BDD6D8A99}" srcId="{13D7CAE6-BD34-44A8-940E-866C2A179D54}" destId="{FB80A3C6-B0B0-47CE-BEAD-BF509D55A33B}" srcOrd="4" destOrd="0" parTransId="{64527582-07B7-4122-8221-30C97E69811C}" sibTransId="{BDE0FC72-7D26-4297-8634-F7C2473F10DA}"/>
    <dgm:cxn modelId="{00C1B774-4ADF-4BE2-9744-D0D5AAC37CB7}" type="presOf" srcId="{F5984D80-2DF8-476F-97A0-158E37706425}" destId="{8BE10565-8FAB-44B8-A1F3-39F9CFBA59AE}" srcOrd="1" destOrd="5" presId="urn:microsoft.com/office/officeart/2005/8/layout/hProcess4"/>
    <dgm:cxn modelId="{9207CE55-FB3B-433D-BF72-5ECB828CCCB3}" type="presOf" srcId="{C099ECE7-E992-40A5-B87A-BAD86903957B}" destId="{9B0DF1AC-4DC1-434F-A362-23FCD748A4E5}" srcOrd="0" destOrd="3" presId="urn:microsoft.com/office/officeart/2005/8/layout/hProcess4"/>
    <dgm:cxn modelId="{ED2F2B78-C14C-4112-89B5-54FB06AABD63}" type="presOf" srcId="{C099ECE7-E992-40A5-B87A-BAD86903957B}" destId="{8573BF77-18BC-4C9C-BF52-DE710E1D2ED0}" srcOrd="1" destOrd="3" presId="urn:microsoft.com/office/officeart/2005/8/layout/hProcess4"/>
    <dgm:cxn modelId="{0EAF047C-1FF9-4A7E-AFA3-4E73F7645DC9}" type="presOf" srcId="{881E9FB5-9EC1-4372-8EC6-E4524D5B349F}" destId="{8573BF77-18BC-4C9C-BF52-DE710E1D2ED0}" srcOrd="1" destOrd="1" presId="urn:microsoft.com/office/officeart/2005/8/layout/hProcess4"/>
    <dgm:cxn modelId="{DBEF037D-D361-41A8-B293-F6593187D6A5}" srcId="{A430442D-9B4E-4049-B0BD-6C3CFCAD1FBF}" destId="{C0EB3188-33A0-4306-8775-AFD57B8D7C19}" srcOrd="0" destOrd="0" parTransId="{59587814-008A-4950-88D0-8E337EDC256F}" sibTransId="{7507B64D-FE7A-4906-8AD7-AC31365FE9EB}"/>
    <dgm:cxn modelId="{3B6B957D-75DE-4351-AF8B-FAA0DFA27E3E}" type="presOf" srcId="{515FF521-5EC6-4B31-BC31-1A55063FFFE6}" destId="{8C90EDF4-CC77-4462-B526-CCBF7E3BF187}" srcOrd="1" destOrd="1" presId="urn:microsoft.com/office/officeart/2005/8/layout/hProcess4"/>
    <dgm:cxn modelId="{E511647E-8818-44CB-A668-BABA736218BF}" srcId="{258609E9-C047-4C64-BEA5-30F16C390A7C}" destId="{13D7CAE6-BD34-44A8-940E-866C2A179D54}" srcOrd="2" destOrd="0" parTransId="{462A3F87-9CD8-478D-AEFA-827A6AD79E9F}" sibTransId="{62DD920B-AA10-4018-A208-F209C4E07C7C}"/>
    <dgm:cxn modelId="{6ABA2D7F-EE6F-4A48-ABEB-B1C2F5274D82}" type="presOf" srcId="{07437049-9409-49A3-B38A-8B68699DD792}" destId="{DE5662E7-0652-4796-802C-26F10A7275E5}" srcOrd="0" destOrd="6" presId="urn:microsoft.com/office/officeart/2005/8/layout/hProcess4"/>
    <dgm:cxn modelId="{7BDCA782-6CED-48DF-9389-8453D7E4D07C}" srcId="{698957DD-ACA8-40C7-AFD5-773C81B4AA80}" destId="{881E9FB5-9EC1-4372-8EC6-E4524D5B349F}" srcOrd="1" destOrd="0" parTransId="{6DBAD376-23F7-477B-A031-3516C238A073}" sibTransId="{07C4226B-F3BD-4361-9A22-752E0AEE85E5}"/>
    <dgm:cxn modelId="{ABCA7884-3149-450B-BD72-3DE667915A76}" type="presOf" srcId="{C0EB3188-33A0-4306-8775-AFD57B8D7C19}" destId="{71102386-0787-4F8F-B50A-0E1D8C7AECD5}" srcOrd="0" destOrd="0" presId="urn:microsoft.com/office/officeart/2005/8/layout/hProcess4"/>
    <dgm:cxn modelId="{6E7F1986-A24B-48B3-8764-8B7247DAA274}" type="presOf" srcId="{1BC58E44-CD6F-47DE-8720-2629A31A6683}" destId="{8C90EDF4-CC77-4462-B526-CCBF7E3BF187}" srcOrd="1" destOrd="2" presId="urn:microsoft.com/office/officeart/2005/8/layout/hProcess4"/>
    <dgm:cxn modelId="{F5B54186-40E9-4F5C-A126-5ECAC61ADC22}" srcId="{13D7CAE6-BD34-44A8-940E-866C2A179D54}" destId="{07437049-9409-49A3-B38A-8B68699DD792}" srcOrd="6" destOrd="0" parTransId="{F2F14322-1378-4142-8276-8CF224AE1B74}" sibTransId="{111174B9-5689-410B-A97A-3D15E0C8FB34}"/>
    <dgm:cxn modelId="{55D0F486-63D9-4553-BA89-E51CF92F6EDF}" type="presOf" srcId="{57EB24F5-8F91-4815-854C-F6D018B5C8BA}" destId="{DE5662E7-0652-4796-802C-26F10A7275E5}" srcOrd="0" destOrd="7" presId="urn:microsoft.com/office/officeart/2005/8/layout/hProcess4"/>
    <dgm:cxn modelId="{004CE887-06AB-4719-8C8A-9D2FAF57AC46}" srcId="{698957DD-ACA8-40C7-AFD5-773C81B4AA80}" destId="{725A3215-13AF-4231-9A96-C7BF71417A97}" srcOrd="2" destOrd="0" parTransId="{6066F91E-73E5-4197-897A-CF8E0F36CE39}" sibTransId="{B6DEB37E-D04C-45F1-A925-CA3A360647DD}"/>
    <dgm:cxn modelId="{68E66888-D830-4DAB-955F-19C0C4C0A27E}" type="presOf" srcId="{4ABE1591-E746-418B-8B44-64976F5B3E05}" destId="{8BE10565-8FAB-44B8-A1F3-39F9CFBA59AE}" srcOrd="1" destOrd="1" presId="urn:microsoft.com/office/officeart/2005/8/layout/hProcess4"/>
    <dgm:cxn modelId="{4E830489-7BAD-419A-B0C3-D6A2209B22D3}" type="presOf" srcId="{1BC58E44-CD6F-47DE-8720-2629A31A6683}" destId="{71102386-0787-4F8F-B50A-0E1D8C7AECD5}" srcOrd="0" destOrd="2" presId="urn:microsoft.com/office/officeart/2005/8/layout/hProcess4"/>
    <dgm:cxn modelId="{5A6E1289-10EA-49D8-9EB6-56495FCEAC33}" type="presOf" srcId="{643D371E-50BB-4D5C-82ED-433CB7B1A541}" destId="{8BE10565-8FAB-44B8-A1F3-39F9CFBA59AE}" srcOrd="1" destOrd="2" presId="urn:microsoft.com/office/officeart/2005/8/layout/hProcess4"/>
    <dgm:cxn modelId="{964AE48A-284D-4986-A51D-D49A63DD4A7F}" srcId="{A430442D-9B4E-4049-B0BD-6C3CFCAD1FBF}" destId="{F7667715-C80E-4ECA-B41A-2499BBA94FA8}" srcOrd="3" destOrd="0" parTransId="{A64A1074-1DFD-4E87-9761-091D6953F5B0}" sibTransId="{27365762-6D52-44E7-81B3-CB8C147562B2}"/>
    <dgm:cxn modelId="{A3DAA594-B181-427F-8235-4A75F8E9EF6B}" type="presOf" srcId="{D7A20D8C-C2CF-4953-B16B-E42F170241CC}" destId="{8BE10565-8FAB-44B8-A1F3-39F9CFBA59AE}" srcOrd="1" destOrd="0" presId="urn:microsoft.com/office/officeart/2005/8/layout/hProcess4"/>
    <dgm:cxn modelId="{8635D394-FA7D-469B-A283-327BD75AF7F1}" type="presOf" srcId="{F7667715-C80E-4ECA-B41A-2499BBA94FA8}" destId="{8C90EDF4-CC77-4462-B526-CCBF7E3BF187}" srcOrd="1" destOrd="3" presId="urn:microsoft.com/office/officeart/2005/8/layout/hProcess4"/>
    <dgm:cxn modelId="{C77EC39B-4036-4DD3-A328-9336A70D062F}" type="presOf" srcId="{FB80A3C6-B0B0-47CE-BEAD-BF509D55A33B}" destId="{8BE10565-8FAB-44B8-A1F3-39F9CFBA59AE}" srcOrd="1" destOrd="4" presId="urn:microsoft.com/office/officeart/2005/8/layout/hProcess4"/>
    <dgm:cxn modelId="{ED56239E-E153-48FD-97E7-8C7911ADEAEC}" type="presOf" srcId="{3DAB0C02-9EB8-49CD-A575-D2CEB41C9F82}" destId="{71102386-0787-4F8F-B50A-0E1D8C7AECD5}" srcOrd="0" destOrd="4" presId="urn:microsoft.com/office/officeart/2005/8/layout/hProcess4"/>
    <dgm:cxn modelId="{D08B079F-A6D5-4303-ADF2-A34E13243FFB}" type="presOf" srcId="{8A2B2046-7BCA-413C-AC7E-B35AA5BCCEBC}" destId="{9B0DF1AC-4DC1-434F-A362-23FCD748A4E5}" srcOrd="0" destOrd="4" presId="urn:microsoft.com/office/officeart/2005/8/layout/hProcess4"/>
    <dgm:cxn modelId="{64E04BA3-931A-4D66-8002-E632BBAF6CF5}" type="presOf" srcId="{FB80A3C6-B0B0-47CE-BEAD-BF509D55A33B}" destId="{DE5662E7-0652-4796-802C-26F10A7275E5}" srcOrd="0" destOrd="4" presId="urn:microsoft.com/office/officeart/2005/8/layout/hProcess4"/>
    <dgm:cxn modelId="{3E8D06A9-6629-4BAA-8C51-7024598338FD}" srcId="{258609E9-C047-4C64-BEA5-30F16C390A7C}" destId="{698957DD-ACA8-40C7-AFD5-773C81B4AA80}" srcOrd="0" destOrd="0" parTransId="{8BB8596D-A4C2-47D7-B878-F890A0DC2542}" sibTransId="{DC1ED649-77E8-4BC0-9DB0-4A8B66EADDE4}"/>
    <dgm:cxn modelId="{1CADBDAA-36D3-48DA-B6F7-662D91317253}" type="presOf" srcId="{643D371E-50BB-4D5C-82ED-433CB7B1A541}" destId="{DE5662E7-0652-4796-802C-26F10A7275E5}" srcOrd="0" destOrd="2" presId="urn:microsoft.com/office/officeart/2005/8/layout/hProcess4"/>
    <dgm:cxn modelId="{139D03B0-7636-4C7F-A27E-5BF3BD8D6EB4}" type="presOf" srcId="{532632A0-AF8D-480C-B849-3D59D02CB15D}" destId="{8C90EDF4-CC77-4462-B526-CCBF7E3BF187}" srcOrd="1" destOrd="5" presId="urn:microsoft.com/office/officeart/2005/8/layout/hProcess4"/>
    <dgm:cxn modelId="{462F75B6-4C82-451B-9CAC-90532E252137}" type="presOf" srcId="{DC1ED649-77E8-4BC0-9DB0-4A8B66EADDE4}" destId="{BFE7B947-9DB0-470B-9C4B-675D8B19C433}" srcOrd="0" destOrd="0" presId="urn:microsoft.com/office/officeart/2005/8/layout/hProcess4"/>
    <dgm:cxn modelId="{5034C3B9-D934-43DB-818C-0CCF97B4C893}" type="presOf" srcId="{07437049-9409-49A3-B38A-8B68699DD792}" destId="{8BE10565-8FAB-44B8-A1F3-39F9CFBA59AE}" srcOrd="1" destOrd="6" presId="urn:microsoft.com/office/officeart/2005/8/layout/hProcess4"/>
    <dgm:cxn modelId="{2B4093BA-7572-408F-8B2A-02EE2BF27CF0}" type="presOf" srcId="{DB3A7D29-43E1-46DC-A41D-99CC5AD64B13}" destId="{AE4C734D-EB7E-44CF-9B3E-E0AA4E95DA90}" srcOrd="0" destOrd="0" presId="urn:microsoft.com/office/officeart/2005/8/layout/hProcess4"/>
    <dgm:cxn modelId="{5E51E7C0-C47A-4E62-8EF2-552F2B98AC35}" srcId="{13D7CAE6-BD34-44A8-940E-866C2A179D54}" destId="{D7A20D8C-C2CF-4953-B16B-E42F170241CC}" srcOrd="0" destOrd="0" parTransId="{DD313DF9-513C-4E50-BEB3-63DF27EFBAB5}" sibTransId="{A51D5981-2321-47A6-A358-3A90E6A0CF03}"/>
    <dgm:cxn modelId="{AF7EEBC1-2D5C-4026-B495-C9A4AEAF8AE3}" type="presOf" srcId="{A430442D-9B4E-4049-B0BD-6C3CFCAD1FBF}" destId="{476AE059-C13F-4D5E-8FD3-9EBEC0B35A14}" srcOrd="0" destOrd="0" presId="urn:microsoft.com/office/officeart/2005/8/layout/hProcess4"/>
    <dgm:cxn modelId="{E2F4C7C7-4814-4706-9F80-C7E9B2108099}" type="presOf" srcId="{725A3215-13AF-4231-9A96-C7BF71417A97}" destId="{9B0DF1AC-4DC1-434F-A362-23FCD748A4E5}" srcOrd="0" destOrd="2" presId="urn:microsoft.com/office/officeart/2005/8/layout/hProcess4"/>
    <dgm:cxn modelId="{948C79CA-94B9-4FE3-8912-E8F2F14C9E60}" type="presOf" srcId="{532632A0-AF8D-480C-B849-3D59D02CB15D}" destId="{71102386-0787-4F8F-B50A-0E1D8C7AECD5}" srcOrd="0" destOrd="5" presId="urn:microsoft.com/office/officeart/2005/8/layout/hProcess4"/>
    <dgm:cxn modelId="{8D1331CB-308D-43DC-8704-E3A214B0B1B4}" srcId="{698957DD-ACA8-40C7-AFD5-773C81B4AA80}" destId="{A35A562E-4B5C-4ACD-A032-6A8B1A0219A0}" srcOrd="6" destOrd="0" parTransId="{BB716E2D-6948-4BE3-82B5-7E652CA6B2D3}" sibTransId="{173D7C3F-0045-401B-BFF2-7E6FBE6EEF40}"/>
    <dgm:cxn modelId="{3FBF64CC-8BD1-4B0A-ADF9-437A908021EB}" srcId="{A430442D-9B4E-4049-B0BD-6C3CFCAD1FBF}" destId="{532632A0-AF8D-480C-B849-3D59D02CB15D}" srcOrd="5" destOrd="0" parTransId="{0504A80A-F35F-48A3-BAF4-71CFB809AFBF}" sibTransId="{FCCFA831-5C44-4E10-B0F6-5D9994B51A40}"/>
    <dgm:cxn modelId="{1C279DCC-1DFD-4731-BA7E-9C89023B4F92}" type="presOf" srcId="{8A2B2046-7BCA-413C-AC7E-B35AA5BCCEBC}" destId="{8573BF77-18BC-4C9C-BF52-DE710E1D2ED0}" srcOrd="1" destOrd="4" presId="urn:microsoft.com/office/officeart/2005/8/layout/hProcess4"/>
    <dgm:cxn modelId="{6F06BACD-E4CF-4D68-8158-315E1BEAA084}" type="presOf" srcId="{EA00DCEE-B46B-4E9D-852A-E08F4EB66C82}" destId="{8573BF77-18BC-4C9C-BF52-DE710E1D2ED0}" srcOrd="1" destOrd="0" presId="urn:microsoft.com/office/officeart/2005/8/layout/hProcess4"/>
    <dgm:cxn modelId="{6015C3D0-0A1E-44BB-8E25-11E48F8FDD31}" srcId="{13D7CAE6-BD34-44A8-940E-866C2A179D54}" destId="{F1B059D0-F036-415F-A356-0680B9ACA2D0}" srcOrd="8" destOrd="0" parTransId="{7C31EEF4-74A7-4725-88B0-A113772EF101}" sibTransId="{88380E52-74CD-4C44-9742-72D67EC3289F}"/>
    <dgm:cxn modelId="{9B1532D6-4D29-4DD2-AB6D-778CFE47A478}" srcId="{A430442D-9B4E-4049-B0BD-6C3CFCAD1FBF}" destId="{515FF521-5EC6-4B31-BC31-1A55063FFFE6}" srcOrd="1" destOrd="0" parTransId="{A2D2E103-F4E7-48AC-B454-C3C6C9B85539}" sibTransId="{A58BE183-2034-449F-81E6-A6922329FFBD}"/>
    <dgm:cxn modelId="{026D2FE3-3B4E-4CD8-8CAC-A9DAD2F9B69F}" type="presOf" srcId="{515FF521-5EC6-4B31-BC31-1A55063FFFE6}" destId="{71102386-0787-4F8F-B50A-0E1D8C7AECD5}" srcOrd="0" destOrd="1" presId="urn:microsoft.com/office/officeart/2005/8/layout/hProcess4"/>
    <dgm:cxn modelId="{BA6E16E4-C431-4984-A27A-D18C4BC563B1}" type="presOf" srcId="{F1B059D0-F036-415F-A356-0680B9ACA2D0}" destId="{8BE10565-8FAB-44B8-A1F3-39F9CFBA59AE}" srcOrd="1" destOrd="8" presId="urn:microsoft.com/office/officeart/2005/8/layout/hProcess4"/>
    <dgm:cxn modelId="{7B4B6EEA-55FE-42A6-9D15-F1A65AB7DDE1}" type="presOf" srcId="{881E9FB5-9EC1-4372-8EC6-E4524D5B349F}" destId="{9B0DF1AC-4DC1-434F-A362-23FCD748A4E5}" srcOrd="0" destOrd="1" presId="urn:microsoft.com/office/officeart/2005/8/layout/hProcess4"/>
    <dgm:cxn modelId="{1C76BCEB-7F80-4EE3-9FB6-B7CA873DD182}" srcId="{13D7CAE6-BD34-44A8-940E-866C2A179D54}" destId="{4ABE1591-E746-418B-8B44-64976F5B3E05}" srcOrd="1" destOrd="0" parTransId="{1BDC3287-32A2-4BEB-B0B4-13679D5A8353}" sibTransId="{200F96A3-A655-405B-B2F2-70F6DC2AF5EF}"/>
    <dgm:cxn modelId="{6BD2A6F7-48F2-493D-A946-A3396450A7DD}" type="presOf" srcId="{F5984D80-2DF8-476F-97A0-158E37706425}" destId="{DE5662E7-0652-4796-802C-26F10A7275E5}" srcOrd="0" destOrd="5" presId="urn:microsoft.com/office/officeart/2005/8/layout/hProcess4"/>
    <dgm:cxn modelId="{A8AC43FC-F25D-429E-BD06-D307B1F34BCC}" srcId="{13D7CAE6-BD34-44A8-940E-866C2A179D54}" destId="{57EB24F5-8F91-4815-854C-F6D018B5C8BA}" srcOrd="7" destOrd="0" parTransId="{D1F7F67E-6309-4C35-B00A-8D18FDBCF9CE}" sibTransId="{4A65A74C-C4F0-4E8E-B345-38C4C6C3D8D3}"/>
    <dgm:cxn modelId="{8412FBFF-98B5-485E-BCE1-FDA54F2EB431}" srcId="{13D7CAE6-BD34-44A8-940E-866C2A179D54}" destId="{F5984D80-2DF8-476F-97A0-158E37706425}" srcOrd="5" destOrd="0" parTransId="{5C6184F7-0E4D-4DBA-A888-3C3316534061}" sibTransId="{B7EAC1C0-A4F4-4F8A-ACC6-144D6C4B8964}"/>
    <dgm:cxn modelId="{DF33120B-D944-46D8-809E-BAC2DCC17BA2}" type="presParOf" srcId="{64B74F05-9D2F-4A1A-9710-2312B81D0787}" destId="{1BCF44BC-7EEE-4134-86D8-66F759D19848}" srcOrd="0" destOrd="0" presId="urn:microsoft.com/office/officeart/2005/8/layout/hProcess4"/>
    <dgm:cxn modelId="{79A1FAC7-5367-4206-99AC-52B4F6380C47}" type="presParOf" srcId="{64B74F05-9D2F-4A1A-9710-2312B81D0787}" destId="{50EE290B-10CE-4EB7-9A72-5412263ECE51}" srcOrd="1" destOrd="0" presId="urn:microsoft.com/office/officeart/2005/8/layout/hProcess4"/>
    <dgm:cxn modelId="{18C794FA-24CA-4995-A509-4BB4463CD1C0}" type="presParOf" srcId="{64B74F05-9D2F-4A1A-9710-2312B81D0787}" destId="{C3969F48-8194-41D5-8133-288BC406080D}" srcOrd="2" destOrd="0" presId="urn:microsoft.com/office/officeart/2005/8/layout/hProcess4"/>
    <dgm:cxn modelId="{2962B8AD-3A22-4470-B0CE-F09DA7A2E39A}" type="presParOf" srcId="{C3969F48-8194-41D5-8133-288BC406080D}" destId="{85250E43-F0AF-42D2-A88E-01FC39EC0070}" srcOrd="0" destOrd="0" presId="urn:microsoft.com/office/officeart/2005/8/layout/hProcess4"/>
    <dgm:cxn modelId="{BFC09069-DAF0-4BF5-A166-457824FC9CD6}" type="presParOf" srcId="{85250E43-F0AF-42D2-A88E-01FC39EC0070}" destId="{A2414594-1FCB-4D7B-8425-56957C96682F}" srcOrd="0" destOrd="0" presId="urn:microsoft.com/office/officeart/2005/8/layout/hProcess4"/>
    <dgm:cxn modelId="{F28D75D1-D952-4606-9321-21C716AF1688}" type="presParOf" srcId="{85250E43-F0AF-42D2-A88E-01FC39EC0070}" destId="{9B0DF1AC-4DC1-434F-A362-23FCD748A4E5}" srcOrd="1" destOrd="0" presId="urn:microsoft.com/office/officeart/2005/8/layout/hProcess4"/>
    <dgm:cxn modelId="{23355638-2CCC-4674-B13E-168681536E7B}" type="presParOf" srcId="{85250E43-F0AF-42D2-A88E-01FC39EC0070}" destId="{8573BF77-18BC-4C9C-BF52-DE710E1D2ED0}" srcOrd="2" destOrd="0" presId="urn:microsoft.com/office/officeart/2005/8/layout/hProcess4"/>
    <dgm:cxn modelId="{A39F447E-AEA8-42CF-9E96-AF8317597C6D}" type="presParOf" srcId="{85250E43-F0AF-42D2-A88E-01FC39EC0070}" destId="{60F92FB8-48B4-4CA8-BF47-2BC0A1105665}" srcOrd="3" destOrd="0" presId="urn:microsoft.com/office/officeart/2005/8/layout/hProcess4"/>
    <dgm:cxn modelId="{F2B30858-6D59-4E11-B2E8-C9D94EEB2EFE}" type="presParOf" srcId="{85250E43-F0AF-42D2-A88E-01FC39EC0070}" destId="{55752FE2-68ED-40F2-93B9-682CA5777396}" srcOrd="4" destOrd="0" presId="urn:microsoft.com/office/officeart/2005/8/layout/hProcess4"/>
    <dgm:cxn modelId="{C028A14C-DD5B-465A-934E-92C62F1C4C92}" type="presParOf" srcId="{C3969F48-8194-41D5-8133-288BC406080D}" destId="{BFE7B947-9DB0-470B-9C4B-675D8B19C433}" srcOrd="1" destOrd="0" presId="urn:microsoft.com/office/officeart/2005/8/layout/hProcess4"/>
    <dgm:cxn modelId="{3B123B3C-C04F-4899-BAB1-1EE5923F2E71}" type="presParOf" srcId="{C3969F48-8194-41D5-8133-288BC406080D}" destId="{C5C80C6B-D26A-4DE3-BB99-FDBC66CE3487}" srcOrd="2" destOrd="0" presId="urn:microsoft.com/office/officeart/2005/8/layout/hProcess4"/>
    <dgm:cxn modelId="{598202F2-71F2-40EC-9419-47660DE7D7BB}" type="presParOf" srcId="{C5C80C6B-D26A-4DE3-BB99-FDBC66CE3487}" destId="{2506ED63-4062-4DF5-948C-6333A38A5780}" srcOrd="0" destOrd="0" presId="urn:microsoft.com/office/officeart/2005/8/layout/hProcess4"/>
    <dgm:cxn modelId="{11C994B0-DE46-4920-9EFD-ECC8CA44CB9B}" type="presParOf" srcId="{C5C80C6B-D26A-4DE3-BB99-FDBC66CE3487}" destId="{71102386-0787-4F8F-B50A-0E1D8C7AECD5}" srcOrd="1" destOrd="0" presId="urn:microsoft.com/office/officeart/2005/8/layout/hProcess4"/>
    <dgm:cxn modelId="{6D3EFE11-DE15-4927-B14C-48CCCF2B79EA}" type="presParOf" srcId="{C5C80C6B-D26A-4DE3-BB99-FDBC66CE3487}" destId="{8C90EDF4-CC77-4462-B526-CCBF7E3BF187}" srcOrd="2" destOrd="0" presId="urn:microsoft.com/office/officeart/2005/8/layout/hProcess4"/>
    <dgm:cxn modelId="{455E2FA2-B0ED-457B-BB30-DFB8641F5D4F}" type="presParOf" srcId="{C5C80C6B-D26A-4DE3-BB99-FDBC66CE3487}" destId="{476AE059-C13F-4D5E-8FD3-9EBEC0B35A14}" srcOrd="3" destOrd="0" presId="urn:microsoft.com/office/officeart/2005/8/layout/hProcess4"/>
    <dgm:cxn modelId="{145E2C68-C3F4-4131-9531-F9002A2021B9}" type="presParOf" srcId="{C5C80C6B-D26A-4DE3-BB99-FDBC66CE3487}" destId="{8475E055-03DB-4FE2-BF22-357750DD4F34}" srcOrd="4" destOrd="0" presId="urn:microsoft.com/office/officeart/2005/8/layout/hProcess4"/>
    <dgm:cxn modelId="{C1E72AE1-5296-4D22-857B-D5FC321A6159}" type="presParOf" srcId="{C3969F48-8194-41D5-8133-288BC406080D}" destId="{AE4C734D-EB7E-44CF-9B3E-E0AA4E95DA90}" srcOrd="3" destOrd="0" presId="urn:microsoft.com/office/officeart/2005/8/layout/hProcess4"/>
    <dgm:cxn modelId="{C2834D63-3F0F-4B6A-AB44-EA2EB65AF5EC}" type="presParOf" srcId="{C3969F48-8194-41D5-8133-288BC406080D}" destId="{D2520BA9-B6C6-4C64-9495-2BBDCD2B582F}" srcOrd="4" destOrd="0" presId="urn:microsoft.com/office/officeart/2005/8/layout/hProcess4"/>
    <dgm:cxn modelId="{E9FE9551-33CB-4F5A-B8B7-EF694904669D}" type="presParOf" srcId="{D2520BA9-B6C6-4C64-9495-2BBDCD2B582F}" destId="{2B4E6208-F2C5-4454-AC68-2E93CAB54778}" srcOrd="0" destOrd="0" presId="urn:microsoft.com/office/officeart/2005/8/layout/hProcess4"/>
    <dgm:cxn modelId="{8C78451F-4013-4031-B2C4-D3B16E71654B}" type="presParOf" srcId="{D2520BA9-B6C6-4C64-9495-2BBDCD2B582F}" destId="{DE5662E7-0652-4796-802C-26F10A7275E5}" srcOrd="1" destOrd="0" presId="urn:microsoft.com/office/officeart/2005/8/layout/hProcess4"/>
    <dgm:cxn modelId="{38AD2A13-A2CB-48E2-9FDD-4AC2ACF94942}" type="presParOf" srcId="{D2520BA9-B6C6-4C64-9495-2BBDCD2B582F}" destId="{8BE10565-8FAB-44B8-A1F3-39F9CFBA59AE}" srcOrd="2" destOrd="0" presId="urn:microsoft.com/office/officeart/2005/8/layout/hProcess4"/>
    <dgm:cxn modelId="{D8CCA922-BD0B-4BBB-A7E5-B4749384272A}" type="presParOf" srcId="{D2520BA9-B6C6-4C64-9495-2BBDCD2B582F}" destId="{73727E7D-6722-4EAC-B00F-BF48FC63593F}" srcOrd="3" destOrd="0" presId="urn:microsoft.com/office/officeart/2005/8/layout/hProcess4"/>
    <dgm:cxn modelId="{F471E53B-D045-4453-B758-B5F262364DBB}" type="presParOf" srcId="{D2520BA9-B6C6-4C64-9495-2BBDCD2B582F}" destId="{A850B85B-3174-45E8-8AD5-8110B0F8B0E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D0AE7-CC97-4113-A920-9E5F989E3076}">
      <dsp:nvSpPr>
        <dsp:cNvPr id="0" name=""/>
        <dsp:cNvSpPr/>
      </dsp:nvSpPr>
      <dsp:spPr>
        <a:xfrm>
          <a:off x="0" y="249077"/>
          <a:ext cx="8462028" cy="1964549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D0FA11-82D2-4486-A965-F7942F607DA2}">
      <dsp:nvSpPr>
        <dsp:cNvPr id="0" name=""/>
        <dsp:cNvSpPr/>
      </dsp:nvSpPr>
      <dsp:spPr>
        <a:xfrm>
          <a:off x="334010" y="552058"/>
          <a:ext cx="1320539" cy="144066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60B58F-9919-4639-BA22-9BD1EAFACD5D}">
      <dsp:nvSpPr>
        <dsp:cNvPr id="0" name=""/>
        <dsp:cNvSpPr/>
      </dsp:nvSpPr>
      <dsp:spPr>
        <a:xfrm rot="10800000">
          <a:off x="256389" y="2211798"/>
          <a:ext cx="1475781" cy="1627620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1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rebuchet MS"/>
            </a:rPr>
            <a:t>Cerimônia de início</a:t>
          </a:r>
        </a:p>
      </dsp:txBody>
      <dsp:txXfrm rot="10800000">
        <a:off x="301774" y="2211798"/>
        <a:ext cx="1385011" cy="1582235"/>
      </dsp:txXfrm>
    </dsp:sp>
    <dsp:sp modelId="{0621D656-9590-4993-8368-D1B4042D69D4}">
      <dsp:nvSpPr>
        <dsp:cNvPr id="0" name=""/>
        <dsp:cNvSpPr/>
      </dsp:nvSpPr>
      <dsp:spPr>
        <a:xfrm>
          <a:off x="1941846" y="552058"/>
          <a:ext cx="1320539" cy="144066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36000" r="-36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EAE906-F1B8-42BB-9373-4D5B0FD573DD}">
      <dsp:nvSpPr>
        <dsp:cNvPr id="0" name=""/>
        <dsp:cNvSpPr/>
      </dsp:nvSpPr>
      <dsp:spPr>
        <a:xfrm rot="10800000">
          <a:off x="1864224" y="2211798"/>
          <a:ext cx="1475781" cy="1627620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rebuchet MS"/>
            </a:rPr>
            <a:t>Coleta e análise de dados</a:t>
          </a:r>
        </a:p>
      </dsp:txBody>
      <dsp:txXfrm rot="10800000">
        <a:off x="1909609" y="2211798"/>
        <a:ext cx="1385011" cy="1582235"/>
      </dsp:txXfrm>
    </dsp:sp>
    <dsp:sp modelId="{2E8284AA-F708-4E63-BE54-0CAFCF3248D6}">
      <dsp:nvSpPr>
        <dsp:cNvPr id="0" name=""/>
        <dsp:cNvSpPr/>
      </dsp:nvSpPr>
      <dsp:spPr>
        <a:xfrm>
          <a:off x="3549681" y="552058"/>
          <a:ext cx="1320539" cy="144066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41FFAE-ADB5-4875-A204-F7EAD88D0030}">
      <dsp:nvSpPr>
        <dsp:cNvPr id="0" name=""/>
        <dsp:cNvSpPr/>
      </dsp:nvSpPr>
      <dsp:spPr>
        <a:xfrm rot="10800000">
          <a:off x="3564551" y="2185481"/>
          <a:ext cx="1475781" cy="1627620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1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rebuchet MS"/>
            </a:rPr>
            <a:t>Reuniões de direito de resposta</a:t>
          </a:r>
        </a:p>
      </dsp:txBody>
      <dsp:txXfrm rot="10800000">
        <a:off x="3609936" y="2185481"/>
        <a:ext cx="1385011" cy="1582235"/>
      </dsp:txXfrm>
    </dsp:sp>
    <dsp:sp modelId="{8A2ADF16-0090-4DF7-AF4B-4D6AB4666E4B}">
      <dsp:nvSpPr>
        <dsp:cNvPr id="0" name=""/>
        <dsp:cNvSpPr/>
      </dsp:nvSpPr>
      <dsp:spPr>
        <a:xfrm>
          <a:off x="5157517" y="552058"/>
          <a:ext cx="1320539" cy="144066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04067C-D2B6-4A97-B848-1D197DE54491}">
      <dsp:nvSpPr>
        <dsp:cNvPr id="0" name=""/>
        <dsp:cNvSpPr/>
      </dsp:nvSpPr>
      <dsp:spPr>
        <a:xfrm rot="10800000">
          <a:off x="5151588" y="2214127"/>
          <a:ext cx="1475781" cy="1627620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rebuchet MS"/>
            </a:rPr>
            <a:t>Produção de relatórios</a:t>
          </a:r>
        </a:p>
      </dsp:txBody>
      <dsp:txXfrm rot="10800000">
        <a:off x="5196973" y="2214127"/>
        <a:ext cx="1385011" cy="1582235"/>
      </dsp:txXfrm>
    </dsp:sp>
    <dsp:sp modelId="{D6396797-9905-4E65-B0CB-7271C031183B}">
      <dsp:nvSpPr>
        <dsp:cNvPr id="0" name=""/>
        <dsp:cNvSpPr/>
      </dsp:nvSpPr>
      <dsp:spPr>
        <a:xfrm>
          <a:off x="6786415" y="552058"/>
          <a:ext cx="1320539" cy="144066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089AA-B912-4D43-89F7-4BD9E503FC66}">
      <dsp:nvSpPr>
        <dsp:cNvPr id="0" name=""/>
        <dsp:cNvSpPr/>
      </dsp:nvSpPr>
      <dsp:spPr>
        <a:xfrm rot="10800000">
          <a:off x="6687731" y="2211798"/>
          <a:ext cx="1517906" cy="1627620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b="1" i="0" u="none" strike="noStrike" kern="1200" dirty="0">
              <a:effectLst/>
              <a:highlight>
                <a:srgbClr val="000000">
                  <a:alpha val="0"/>
                </a:srgbClr>
              </a:highlight>
              <a:latin typeface="Trebuchet MS"/>
            </a:rPr>
            <a:t>Evento de lançamento</a:t>
          </a:r>
        </a:p>
      </dsp:txBody>
      <dsp:txXfrm rot="10800000">
        <a:off x="6734412" y="2211798"/>
        <a:ext cx="1424544" cy="15809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19048-81EE-4694-81FC-20B2B4C375E3}">
      <dsp:nvSpPr>
        <dsp:cNvPr id="0" name=""/>
        <dsp:cNvSpPr/>
      </dsp:nvSpPr>
      <dsp:spPr>
        <a:xfrm>
          <a:off x="0" y="3072"/>
          <a:ext cx="2039969" cy="957935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Procedimentos</a:t>
          </a:r>
          <a:r>
            <a:rPr lang="en-US" sz="1600" b="1" kern="1200" dirty="0"/>
            <a:t> para </a:t>
          </a:r>
          <a:r>
            <a:rPr lang="en-US" sz="1600" b="1" kern="1200" dirty="0" err="1"/>
            <a:t>construir</a:t>
          </a:r>
          <a:r>
            <a:rPr lang="en-US" sz="1600" b="1" kern="1200" dirty="0"/>
            <a:t> um </a:t>
          </a:r>
          <a:r>
            <a:rPr lang="en-US" sz="1600" b="1" kern="1200" dirty="0" err="1"/>
            <a:t>depósito</a:t>
          </a:r>
          <a:r>
            <a:rPr lang="en-US" sz="1600" b="1" kern="1200" dirty="0"/>
            <a:t> </a:t>
          </a:r>
          <a:r>
            <a:rPr lang="en-US" sz="1600" b="1" kern="1200" dirty="0" err="1"/>
            <a:t>legalmente</a:t>
          </a:r>
          <a:endParaRPr lang="en-US" sz="1600" b="1" kern="1200" dirty="0"/>
        </a:p>
      </dsp:txBody>
      <dsp:txXfrm>
        <a:off x="28057" y="31129"/>
        <a:ext cx="1983855" cy="901821"/>
      </dsp:txXfrm>
    </dsp:sp>
    <dsp:sp modelId="{04D5C6EE-F23C-4FE8-AABD-F94C9C306F10}">
      <dsp:nvSpPr>
        <dsp:cNvPr id="0" name=""/>
        <dsp:cNvSpPr/>
      </dsp:nvSpPr>
      <dsp:spPr>
        <a:xfrm rot="5400000">
          <a:off x="875752" y="891949"/>
          <a:ext cx="288464" cy="356619"/>
        </a:xfrm>
        <a:prstGeom prst="mathPlus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1" kern="1200"/>
        </a:p>
      </dsp:txBody>
      <dsp:txXfrm rot="-5400000">
        <a:off x="912999" y="926027"/>
        <a:ext cx="213971" cy="201925"/>
      </dsp:txXfrm>
    </dsp:sp>
    <dsp:sp modelId="{45987325-CC52-4E09-9159-22413D9570C1}">
      <dsp:nvSpPr>
        <dsp:cNvPr id="0" name=""/>
        <dsp:cNvSpPr/>
      </dsp:nvSpPr>
      <dsp:spPr>
        <a:xfrm>
          <a:off x="0" y="1278257"/>
          <a:ext cx="2039969" cy="888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Tempo </a:t>
          </a:r>
          <a:r>
            <a:rPr lang="en-US" sz="1600" b="1" kern="1200" dirty="0" err="1"/>
            <a:t>necessário</a:t>
          </a:r>
          <a:r>
            <a:rPr lang="en-US" sz="1600" b="1" kern="1200" dirty="0"/>
            <a:t> para </a:t>
          </a:r>
          <a:r>
            <a:rPr lang="en-US" sz="1600" b="1" kern="1200" dirty="0" err="1"/>
            <a:t>realizar</a:t>
          </a:r>
          <a:r>
            <a:rPr lang="en-US" sz="1600" b="1" kern="1200" dirty="0"/>
            <a:t> </a:t>
          </a:r>
          <a:r>
            <a:rPr lang="en-US" sz="1600" b="1" kern="1200" dirty="0" err="1"/>
            <a:t>cada</a:t>
          </a:r>
          <a:r>
            <a:rPr lang="en-US" sz="1600" b="1" kern="1200" dirty="0"/>
            <a:t> </a:t>
          </a:r>
          <a:r>
            <a:rPr lang="en-US" sz="1600" b="1" kern="1200" dirty="0" err="1"/>
            <a:t>procedimento</a:t>
          </a:r>
          <a:endParaRPr lang="en-US" sz="1600" b="1" kern="1200" dirty="0"/>
        </a:p>
      </dsp:txBody>
      <dsp:txXfrm>
        <a:off x="26019" y="1304276"/>
        <a:ext cx="1987931" cy="836325"/>
      </dsp:txXfrm>
    </dsp:sp>
    <dsp:sp modelId="{AA1E480F-2BD3-4273-B529-EA58C45AB726}">
      <dsp:nvSpPr>
        <dsp:cNvPr id="0" name=""/>
        <dsp:cNvSpPr/>
      </dsp:nvSpPr>
      <dsp:spPr>
        <a:xfrm rot="5400000">
          <a:off x="875752" y="2146935"/>
          <a:ext cx="288464" cy="356619"/>
        </a:xfrm>
        <a:prstGeom prst="mathPlus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1" kern="1200"/>
        </a:p>
      </dsp:txBody>
      <dsp:txXfrm rot="-5400000">
        <a:off x="912999" y="2181013"/>
        <a:ext cx="213971" cy="201925"/>
      </dsp:txXfrm>
    </dsp:sp>
    <dsp:sp modelId="{09961C3A-9389-4F07-B171-DA78FDE43BB4}">
      <dsp:nvSpPr>
        <dsp:cNvPr id="0" name=""/>
        <dsp:cNvSpPr/>
      </dsp:nvSpPr>
      <dsp:spPr>
        <a:xfrm>
          <a:off x="0" y="2483869"/>
          <a:ext cx="2039969" cy="911274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Custo</a:t>
          </a:r>
          <a:r>
            <a:rPr lang="en-US" sz="1600" b="1" kern="1200" dirty="0"/>
            <a:t> </a:t>
          </a:r>
          <a:r>
            <a:rPr lang="en-US" sz="1600" b="1" kern="1200" dirty="0" err="1"/>
            <a:t>necessário</a:t>
          </a:r>
          <a:r>
            <a:rPr lang="en-US" sz="1600" b="1" kern="1200" dirty="0"/>
            <a:t> para </a:t>
          </a:r>
          <a:r>
            <a:rPr lang="en-US" sz="1600" b="1" kern="1200" dirty="0" err="1"/>
            <a:t>realizar</a:t>
          </a:r>
          <a:r>
            <a:rPr lang="en-US" sz="1600" b="1" kern="1200" dirty="0"/>
            <a:t> </a:t>
          </a:r>
          <a:r>
            <a:rPr lang="en-US" sz="1600" b="1" kern="1200" dirty="0" err="1"/>
            <a:t>cada</a:t>
          </a:r>
          <a:r>
            <a:rPr lang="en-US" sz="1600" b="1" kern="1200" dirty="0"/>
            <a:t> </a:t>
          </a:r>
          <a:r>
            <a:rPr lang="en-US" sz="1600" b="1" kern="1200" dirty="0" err="1"/>
            <a:t>procedimento</a:t>
          </a:r>
          <a:endParaRPr lang="en-US" sz="1600" b="1" kern="1200" dirty="0"/>
        </a:p>
      </dsp:txBody>
      <dsp:txXfrm>
        <a:off x="26690" y="2510559"/>
        <a:ext cx="1986589" cy="857894"/>
      </dsp:txXfrm>
    </dsp:sp>
    <dsp:sp modelId="{BF53A15C-8BC7-4665-9AE9-0B53F41C99C3}">
      <dsp:nvSpPr>
        <dsp:cNvPr id="0" name=""/>
        <dsp:cNvSpPr/>
      </dsp:nvSpPr>
      <dsp:spPr>
        <a:xfrm rot="5400000">
          <a:off x="871262" y="3380395"/>
          <a:ext cx="297443" cy="356619"/>
        </a:xfrm>
        <a:prstGeom prst="mathPlus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1" kern="1200"/>
        </a:p>
      </dsp:txBody>
      <dsp:txXfrm rot="-5400000">
        <a:off x="912999" y="3409983"/>
        <a:ext cx="213971" cy="208210"/>
      </dsp:txXfrm>
    </dsp:sp>
    <dsp:sp modelId="{84C9B6C2-FFD9-4817-8C13-B4F74C0C05B3}">
      <dsp:nvSpPr>
        <dsp:cNvPr id="0" name=""/>
        <dsp:cNvSpPr/>
      </dsp:nvSpPr>
      <dsp:spPr>
        <a:xfrm>
          <a:off x="0" y="3722266"/>
          <a:ext cx="2039969" cy="940929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Índice</a:t>
          </a:r>
          <a:r>
            <a:rPr lang="en-US" sz="1600" b="1" kern="1200" dirty="0"/>
            <a:t> de </a:t>
          </a:r>
          <a:r>
            <a:rPr lang="en-US" sz="1600" b="1" kern="1200" dirty="0" err="1"/>
            <a:t>controle</a:t>
          </a:r>
          <a:r>
            <a:rPr lang="en-US" sz="1600" b="1" kern="1200" dirty="0"/>
            <a:t> de </a:t>
          </a:r>
          <a:r>
            <a:rPr lang="en-US" sz="1600" b="1" kern="1200" dirty="0" err="1"/>
            <a:t>qualidade</a:t>
          </a:r>
          <a:r>
            <a:rPr lang="en-US" sz="1600" b="1" kern="1200" dirty="0"/>
            <a:t> da </a:t>
          </a:r>
          <a:r>
            <a:rPr lang="en-US" sz="1600" b="1" kern="1200" dirty="0" err="1"/>
            <a:t>construção</a:t>
          </a:r>
          <a:r>
            <a:rPr lang="en-US" sz="1600" b="1" kern="1200" dirty="0"/>
            <a:t> (0-15)</a:t>
          </a:r>
        </a:p>
      </dsp:txBody>
      <dsp:txXfrm>
        <a:off x="27559" y="3749825"/>
        <a:ext cx="1984851" cy="8858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CBA35-8FD3-4FA2-8A4D-A5BF4508979A}">
      <dsp:nvSpPr>
        <dsp:cNvPr id="0" name=""/>
        <dsp:cNvSpPr/>
      </dsp:nvSpPr>
      <dsp:spPr>
        <a:xfrm>
          <a:off x="3718" y="176256"/>
          <a:ext cx="1625834" cy="2118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Carga</a:t>
          </a:r>
          <a:r>
            <a:rPr lang="en-US" sz="1600" b="1" kern="1200" dirty="0"/>
            <a:t> </a:t>
          </a:r>
          <a:r>
            <a:rPr lang="en-US" sz="1600" b="1" kern="1200" dirty="0" err="1"/>
            <a:t>tributária</a:t>
          </a:r>
          <a:r>
            <a:rPr lang="en-US" sz="1600" b="1" kern="1200" dirty="0"/>
            <a:t> total de </a:t>
          </a:r>
          <a:r>
            <a:rPr lang="en-US" sz="1600" b="1" kern="1200" dirty="0" err="1"/>
            <a:t>impostos</a:t>
          </a:r>
          <a:r>
            <a:rPr lang="en-US" sz="1600" b="1" kern="1200" dirty="0"/>
            <a:t> e </a:t>
          </a:r>
          <a:r>
            <a:rPr lang="en-US" sz="1600" b="1" kern="1200" dirty="0" err="1"/>
            <a:t>contribuições</a:t>
          </a:r>
          <a:r>
            <a:rPr lang="en-US" sz="1600" b="1" kern="1200" dirty="0"/>
            <a:t> </a:t>
          </a:r>
          <a:r>
            <a:rPr lang="en-US" sz="1600" b="1" kern="1200" dirty="0" err="1"/>
            <a:t>devidos</a:t>
          </a:r>
          <a:r>
            <a:rPr lang="en-US" sz="1600" b="1" kern="1200" dirty="0"/>
            <a:t> (% </a:t>
          </a:r>
          <a:r>
            <a:rPr lang="en-US" sz="1600" b="1" kern="1200" dirty="0" err="1"/>
            <a:t>lucros</a:t>
          </a:r>
          <a:r>
            <a:rPr lang="en-US" sz="1600" b="1" kern="1200" dirty="0"/>
            <a:t> da </a:t>
          </a:r>
          <a:r>
            <a:rPr lang="en-US" sz="1600" b="1" kern="1200" dirty="0" err="1"/>
            <a:t>empresa</a:t>
          </a:r>
          <a:r>
            <a:rPr lang="en-US" sz="1600" b="1" kern="1200" dirty="0"/>
            <a:t>)</a:t>
          </a:r>
        </a:p>
      </dsp:txBody>
      <dsp:txXfrm>
        <a:off x="51337" y="223875"/>
        <a:ext cx="1530596" cy="2023427"/>
      </dsp:txXfrm>
    </dsp:sp>
    <dsp:sp modelId="{88F8B6D7-DE57-498E-9B5F-094389B5433F}">
      <dsp:nvSpPr>
        <dsp:cNvPr id="0" name=""/>
        <dsp:cNvSpPr/>
      </dsp:nvSpPr>
      <dsp:spPr>
        <a:xfrm>
          <a:off x="1792136" y="1033985"/>
          <a:ext cx="344676" cy="4032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>
        <a:off x="1792136" y="1114626"/>
        <a:ext cx="241273" cy="241924"/>
      </dsp:txXfrm>
    </dsp:sp>
    <dsp:sp modelId="{B2BC80B0-EF40-48B8-80E7-21C36E415395}">
      <dsp:nvSpPr>
        <dsp:cNvPr id="0" name=""/>
        <dsp:cNvSpPr/>
      </dsp:nvSpPr>
      <dsp:spPr>
        <a:xfrm>
          <a:off x="2279886" y="176256"/>
          <a:ext cx="1625834" cy="2118665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Número</a:t>
          </a:r>
          <a:r>
            <a:rPr lang="en-US" sz="1600" b="1" kern="1200" dirty="0"/>
            <a:t> de </a:t>
          </a:r>
          <a:r>
            <a:rPr lang="en-US" sz="1600" b="1" kern="1200" dirty="0" err="1"/>
            <a:t>pagamentos</a:t>
          </a:r>
          <a:r>
            <a:rPr lang="en-US" sz="1600" b="1" kern="1200" dirty="0"/>
            <a:t> </a:t>
          </a:r>
          <a:r>
            <a:rPr lang="en-US" sz="1600" b="1" kern="1200" dirty="0" err="1"/>
            <a:t>exigidos</a:t>
          </a:r>
          <a:r>
            <a:rPr lang="en-US" sz="1600" b="1" kern="1200" dirty="0"/>
            <a:t> por </a:t>
          </a:r>
          <a:r>
            <a:rPr lang="en-US" sz="1600" b="1" kern="1200" dirty="0" err="1"/>
            <a:t>ano</a:t>
          </a:r>
          <a:endParaRPr lang="en-US" sz="1600" b="1" kern="1200" dirty="0"/>
        </a:p>
      </dsp:txBody>
      <dsp:txXfrm>
        <a:off x="2327505" y="223875"/>
        <a:ext cx="1530596" cy="2023427"/>
      </dsp:txXfrm>
    </dsp:sp>
    <dsp:sp modelId="{AF119FFF-F85E-4E8E-AB6E-1519D4ACDAEC}">
      <dsp:nvSpPr>
        <dsp:cNvPr id="0" name=""/>
        <dsp:cNvSpPr/>
      </dsp:nvSpPr>
      <dsp:spPr>
        <a:xfrm>
          <a:off x="4068304" y="1033985"/>
          <a:ext cx="344676" cy="4032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>
        <a:off x="4068304" y="1114626"/>
        <a:ext cx="241273" cy="241924"/>
      </dsp:txXfrm>
    </dsp:sp>
    <dsp:sp modelId="{57B23672-6C61-4440-B04B-3CA19903A37E}">
      <dsp:nvSpPr>
        <dsp:cNvPr id="0" name=""/>
        <dsp:cNvSpPr/>
      </dsp:nvSpPr>
      <dsp:spPr>
        <a:xfrm>
          <a:off x="4556054" y="176256"/>
          <a:ext cx="1625834" cy="2118665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Tempo para </a:t>
          </a:r>
          <a:r>
            <a:rPr lang="en-US" sz="1600" b="1" kern="1200" dirty="0" err="1"/>
            <a:t>preparar</a:t>
          </a:r>
          <a:r>
            <a:rPr lang="en-US" sz="1600" b="1" kern="1200" dirty="0"/>
            <a:t>, </a:t>
          </a:r>
          <a:r>
            <a:rPr lang="en-US" sz="1600" b="1" kern="1200" dirty="0" err="1"/>
            <a:t>declarar</a:t>
          </a:r>
          <a:r>
            <a:rPr lang="en-US" sz="1600" b="1" kern="1200" dirty="0"/>
            <a:t> e </a:t>
          </a:r>
          <a:r>
            <a:rPr lang="en-US" sz="1600" b="1" kern="1200" dirty="0" err="1"/>
            <a:t>pagar</a:t>
          </a:r>
          <a:r>
            <a:rPr lang="en-US" sz="1600" b="1" kern="1200" dirty="0"/>
            <a:t> </a:t>
          </a:r>
          <a:r>
            <a:rPr lang="en-US" sz="1600" b="1" kern="1200" dirty="0" err="1"/>
            <a:t>impostos</a:t>
          </a:r>
          <a:r>
            <a:rPr lang="en-US" sz="1600" b="1" kern="1200" dirty="0"/>
            <a:t> (horas)</a:t>
          </a:r>
        </a:p>
      </dsp:txBody>
      <dsp:txXfrm>
        <a:off x="4603673" y="223875"/>
        <a:ext cx="1530596" cy="2023427"/>
      </dsp:txXfrm>
    </dsp:sp>
    <dsp:sp modelId="{40E65DBC-2C92-49D4-A3C8-5F88C8539CD4}">
      <dsp:nvSpPr>
        <dsp:cNvPr id="0" name=""/>
        <dsp:cNvSpPr/>
      </dsp:nvSpPr>
      <dsp:spPr>
        <a:xfrm>
          <a:off x="6344471" y="1033985"/>
          <a:ext cx="344676" cy="4032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>
        <a:off x="6344471" y="1114626"/>
        <a:ext cx="241273" cy="241924"/>
      </dsp:txXfrm>
    </dsp:sp>
    <dsp:sp modelId="{3A32EAA7-C02C-496B-A449-AE13B945B039}">
      <dsp:nvSpPr>
        <dsp:cNvPr id="0" name=""/>
        <dsp:cNvSpPr/>
      </dsp:nvSpPr>
      <dsp:spPr>
        <a:xfrm>
          <a:off x="6832222" y="176256"/>
          <a:ext cx="1625834" cy="2118665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Eficiência</a:t>
          </a:r>
          <a:r>
            <a:rPr lang="en-US" sz="1600" b="1" kern="1200" dirty="0"/>
            <a:t> dos </a:t>
          </a:r>
          <a:r>
            <a:rPr lang="en-US" sz="1600" b="1" kern="1200" dirty="0" err="1"/>
            <a:t>processos</a:t>
          </a:r>
          <a:r>
            <a:rPr lang="en-US" sz="1600" b="1" kern="1200" dirty="0"/>
            <a:t> </a:t>
          </a:r>
          <a:r>
            <a:rPr lang="en-US" sz="1600" b="1" kern="1200" dirty="0" err="1"/>
            <a:t>pós-declaração</a:t>
          </a:r>
          <a:r>
            <a:rPr lang="en-US" sz="1600" b="1" kern="1200" dirty="0"/>
            <a:t> (</a:t>
          </a:r>
          <a:r>
            <a:rPr lang="en-US" sz="1600" b="1" kern="1200" dirty="0" err="1"/>
            <a:t>restituição</a:t>
          </a:r>
          <a:r>
            <a:rPr lang="en-US" sz="1600" b="1" kern="1200" dirty="0"/>
            <a:t> de ICMS, </a:t>
          </a:r>
          <a:r>
            <a:rPr lang="en-US" sz="1600" b="1" kern="1200" dirty="0" err="1"/>
            <a:t>fiscalização</a:t>
          </a:r>
          <a:r>
            <a:rPr lang="en-US" sz="1600" b="1" kern="1200" dirty="0"/>
            <a:t>, </a:t>
          </a:r>
          <a:r>
            <a:rPr lang="en-US" sz="1600" b="1" kern="1200" dirty="0" err="1"/>
            <a:t>retificação</a:t>
          </a:r>
          <a:r>
            <a:rPr lang="en-US" sz="1600" b="1" kern="1200" dirty="0"/>
            <a:t> do IRPJ)</a:t>
          </a:r>
        </a:p>
      </dsp:txBody>
      <dsp:txXfrm>
        <a:off x="6879841" y="223875"/>
        <a:ext cx="1530596" cy="20234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3CD523-9067-40D7-9113-58498F593954}">
      <dsp:nvSpPr>
        <dsp:cNvPr id="0" name=""/>
        <dsp:cNvSpPr/>
      </dsp:nvSpPr>
      <dsp:spPr>
        <a:xfrm>
          <a:off x="253794" y="916160"/>
          <a:ext cx="2134437" cy="176046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2D74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Do </a:t>
          </a:r>
          <a:r>
            <a:rPr lang="en-US" sz="1600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momento</a:t>
          </a: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em</a:t>
          </a: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que o Autor decide </a:t>
          </a:r>
          <a:r>
            <a:rPr lang="en-US" sz="1600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iniciar</a:t>
          </a: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a </a:t>
          </a:r>
          <a:r>
            <a:rPr lang="en-US" sz="1600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açã</a:t>
          </a:r>
          <a:r>
            <a:rPr lang="es-ES" sz="16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 judicial </a:t>
          </a:r>
          <a:r>
            <a:rPr lang="en-US" sz="1600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até</a:t>
          </a: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que o </a:t>
          </a:r>
          <a:r>
            <a:rPr lang="en-US" sz="1600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Réu</a:t>
          </a: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seja</a:t>
          </a: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citado</a:t>
          </a: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</a:t>
          </a:r>
        </a:p>
      </dsp:txBody>
      <dsp:txXfrm>
        <a:off x="294307" y="956673"/>
        <a:ext cx="2053411" cy="1302196"/>
      </dsp:txXfrm>
    </dsp:sp>
    <dsp:sp modelId="{B5C7B496-F9F8-44AF-B748-B5A26AA8B181}">
      <dsp:nvSpPr>
        <dsp:cNvPr id="0" name=""/>
        <dsp:cNvSpPr/>
      </dsp:nvSpPr>
      <dsp:spPr>
        <a:xfrm>
          <a:off x="2006289" y="1426235"/>
          <a:ext cx="2568740" cy="2512510"/>
        </a:xfrm>
        <a:prstGeom prst="leftCircularArrow">
          <a:avLst>
            <a:gd name="adj1" fmla="val 3434"/>
            <a:gd name="adj2" fmla="val 425404"/>
            <a:gd name="adj3" fmla="val 2063948"/>
            <a:gd name="adj4" fmla="val 8887522"/>
            <a:gd name="adj5" fmla="val 4006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02408C-1810-406C-9785-04B96B9AB475}">
      <dsp:nvSpPr>
        <dsp:cNvPr id="0" name=""/>
        <dsp:cNvSpPr/>
      </dsp:nvSpPr>
      <dsp:spPr>
        <a:xfrm>
          <a:off x="713049" y="2623765"/>
          <a:ext cx="1897277" cy="754484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rgbClr val="00234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Apresentação</a:t>
          </a:r>
          <a:r>
            <a:rPr lang="en-US" sz="1600" b="1" u="sng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e </a:t>
          </a:r>
          <a:r>
            <a:rPr lang="en-US" sz="1600" b="1" u="sng" kern="1200" dirty="0" err="1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Citação</a:t>
          </a:r>
          <a:endParaRPr lang="en-US" sz="1600" b="1" u="sng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735147" y="2645863"/>
        <a:ext cx="1853081" cy="710288"/>
      </dsp:txXfrm>
    </dsp:sp>
    <dsp:sp modelId="{1A94868E-C42C-4236-A1F3-BF5D5AC51627}">
      <dsp:nvSpPr>
        <dsp:cNvPr id="0" name=""/>
        <dsp:cNvSpPr/>
      </dsp:nvSpPr>
      <dsp:spPr>
        <a:xfrm>
          <a:off x="3063819" y="512247"/>
          <a:ext cx="2104512" cy="256828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2D74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Do </a:t>
          </a:r>
          <a:r>
            <a:rPr lang="en-US" sz="1600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momento</a:t>
          </a: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em</a:t>
          </a: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que o </a:t>
          </a:r>
          <a:r>
            <a:rPr lang="en-US" sz="1600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Réu</a:t>
          </a: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é </a:t>
          </a:r>
          <a:r>
            <a:rPr lang="en-US" sz="1600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citado</a:t>
          </a: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até</a:t>
          </a: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que o </a:t>
          </a:r>
          <a:r>
            <a:rPr lang="en-US" sz="1600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prazo</a:t>
          </a: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para </a:t>
          </a:r>
          <a:r>
            <a:rPr lang="en-US" sz="1600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apelação</a:t>
          </a: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tenha</a:t>
          </a: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decorrido</a:t>
          </a: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</a:t>
          </a:r>
        </a:p>
      </dsp:txBody>
      <dsp:txXfrm>
        <a:off x="3122922" y="1121698"/>
        <a:ext cx="1986306" cy="1899735"/>
      </dsp:txXfrm>
    </dsp:sp>
    <dsp:sp modelId="{EAD4A131-0122-4BE2-ABB3-B3270C6BF3CD}">
      <dsp:nvSpPr>
        <dsp:cNvPr id="0" name=""/>
        <dsp:cNvSpPr/>
      </dsp:nvSpPr>
      <dsp:spPr>
        <a:xfrm>
          <a:off x="4165015" y="-611759"/>
          <a:ext cx="2654681" cy="2654681"/>
        </a:xfrm>
        <a:prstGeom prst="circularArrow">
          <a:avLst>
            <a:gd name="adj1" fmla="val 3074"/>
            <a:gd name="adj2" fmla="val 377589"/>
            <a:gd name="adj3" fmla="val 19446900"/>
            <a:gd name="adj4" fmla="val 12575511"/>
            <a:gd name="adj5" fmla="val 3586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D2700-96D9-4903-BF84-A42EC4D5B2C7}">
      <dsp:nvSpPr>
        <dsp:cNvPr id="0" name=""/>
        <dsp:cNvSpPr/>
      </dsp:nvSpPr>
      <dsp:spPr>
        <a:xfrm>
          <a:off x="3634376" y="238157"/>
          <a:ext cx="1897277" cy="754484"/>
        </a:xfrm>
        <a:prstGeom prst="roundRect">
          <a:avLst>
            <a:gd name="adj" fmla="val 10000"/>
          </a:avLst>
        </a:prstGeom>
        <a:solidFill>
          <a:srgbClr val="002345"/>
        </a:solidFill>
        <a:ln w="25400" cap="flat" cmpd="sng" algn="ctr">
          <a:solidFill>
            <a:srgbClr val="00234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 dirty="0" err="1">
              <a:solidFill>
                <a:schemeClr val="bg1"/>
              </a:solidFill>
              <a:latin typeface="+mn-lt"/>
              <a:ea typeface="+mn-ea"/>
              <a:cs typeface="+mn-cs"/>
            </a:rPr>
            <a:t>Audiência</a:t>
          </a:r>
          <a:r>
            <a:rPr lang="en-US" sz="1600" b="1" u="sng" kern="1200" dirty="0">
              <a:solidFill>
                <a:schemeClr val="bg1"/>
              </a:solidFill>
              <a:latin typeface="+mn-lt"/>
              <a:ea typeface="+mn-ea"/>
              <a:cs typeface="+mn-cs"/>
            </a:rPr>
            <a:t> &amp; </a:t>
          </a:r>
          <a:r>
            <a:rPr lang="en-US" sz="1600" b="1" u="sng" kern="1200" dirty="0" err="1">
              <a:solidFill>
                <a:schemeClr val="bg1"/>
              </a:solidFill>
              <a:latin typeface="+mn-lt"/>
              <a:ea typeface="+mn-ea"/>
              <a:cs typeface="+mn-cs"/>
            </a:rPr>
            <a:t>Julgamento</a:t>
          </a:r>
          <a:endParaRPr lang="en-US" sz="1600" b="1" u="sng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>
        <a:off x="3656474" y="260255"/>
        <a:ext cx="1853081" cy="710288"/>
      </dsp:txXfrm>
    </dsp:sp>
    <dsp:sp modelId="{7CA6695C-1711-4347-95E3-04388E8D1E6D}">
      <dsp:nvSpPr>
        <dsp:cNvPr id="0" name=""/>
        <dsp:cNvSpPr/>
      </dsp:nvSpPr>
      <dsp:spPr>
        <a:xfrm>
          <a:off x="5893577" y="167425"/>
          <a:ext cx="2110980" cy="262293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2D74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Do </a:t>
          </a:r>
          <a:r>
            <a:rPr lang="en-US" sz="1600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momento</a:t>
          </a: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em</a:t>
          </a: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que o tempo para </a:t>
          </a:r>
          <a:r>
            <a:rPr lang="en-US" sz="1600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apelação</a:t>
          </a: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tenha</a:t>
          </a: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decorrido</a:t>
          </a: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-, </a:t>
          </a:r>
          <a:r>
            <a:rPr lang="en-US" sz="1600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até</a:t>
          </a: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o </a:t>
          </a:r>
          <a:r>
            <a:rPr lang="en-US" sz="1600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momento</a:t>
          </a: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que a </a:t>
          </a:r>
          <a:r>
            <a:rPr lang="en-US" sz="1600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parte</a:t>
          </a: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vencedora</a:t>
          </a: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recuperou</a:t>
          </a: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a </a:t>
          </a:r>
          <a:r>
            <a:rPr lang="en-US" sz="1600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quantia</a:t>
          </a: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disputada</a:t>
          </a: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 </a:t>
          </a:r>
        </a:p>
      </dsp:txBody>
      <dsp:txXfrm>
        <a:off x="5953938" y="227786"/>
        <a:ext cx="1990258" cy="1940154"/>
      </dsp:txXfrm>
    </dsp:sp>
    <dsp:sp modelId="{32208D3C-347E-4B7A-98BA-71B9E8E71177}">
      <dsp:nvSpPr>
        <dsp:cNvPr id="0" name=""/>
        <dsp:cNvSpPr/>
      </dsp:nvSpPr>
      <dsp:spPr>
        <a:xfrm>
          <a:off x="6300234" y="2673116"/>
          <a:ext cx="1897277" cy="754484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rgbClr val="00234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 dirty="0" err="1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Cumprimento</a:t>
          </a:r>
          <a:endParaRPr lang="en-US" sz="1600" b="1" u="sng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322332" y="2695214"/>
        <a:ext cx="1853081" cy="7102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948E22-D022-42D4-A6F5-43DABBB0B8DA}">
      <dsp:nvSpPr>
        <dsp:cNvPr id="0" name=""/>
        <dsp:cNvSpPr/>
      </dsp:nvSpPr>
      <dsp:spPr>
        <a:xfrm>
          <a:off x="7320" y="0"/>
          <a:ext cx="2188145" cy="10056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Imposto</a:t>
          </a:r>
          <a:r>
            <a:rPr lang="en-US" sz="2000" kern="1200" dirty="0"/>
            <a:t> de </a:t>
          </a:r>
          <a:r>
            <a:rPr lang="en-US" sz="2000" kern="1200" dirty="0" err="1"/>
            <a:t>renda</a:t>
          </a:r>
          <a:endParaRPr lang="en-US" sz="2000" kern="1200" dirty="0"/>
        </a:p>
      </dsp:txBody>
      <dsp:txXfrm>
        <a:off x="36773" y="29453"/>
        <a:ext cx="2129239" cy="946707"/>
      </dsp:txXfrm>
    </dsp:sp>
    <dsp:sp modelId="{31F71819-954D-4C6C-9212-7FA14A0BC343}">
      <dsp:nvSpPr>
        <dsp:cNvPr id="0" name=""/>
        <dsp:cNvSpPr/>
      </dsp:nvSpPr>
      <dsp:spPr>
        <a:xfrm>
          <a:off x="2376476" y="231476"/>
          <a:ext cx="539495" cy="542659"/>
        </a:xfrm>
        <a:prstGeom prst="mathPlus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376476" y="340008"/>
        <a:ext cx="377647" cy="325595"/>
      </dsp:txXfrm>
    </dsp:sp>
    <dsp:sp modelId="{3F548E00-53EF-4685-9E6D-622CAA6A369C}">
      <dsp:nvSpPr>
        <dsp:cNvPr id="0" name=""/>
        <dsp:cNvSpPr/>
      </dsp:nvSpPr>
      <dsp:spPr>
        <a:xfrm>
          <a:off x="3070723" y="0"/>
          <a:ext cx="2188145" cy="10056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Impostos</a:t>
          </a:r>
          <a:r>
            <a:rPr lang="en-US" sz="2000" kern="1200" dirty="0"/>
            <a:t> </a:t>
          </a:r>
          <a:r>
            <a:rPr lang="en-US" sz="2000" kern="1200" dirty="0" err="1"/>
            <a:t>sobre</a:t>
          </a:r>
          <a:r>
            <a:rPr lang="en-US" sz="2000" kern="1200" dirty="0"/>
            <a:t> valor </a:t>
          </a:r>
          <a:r>
            <a:rPr lang="en-US" sz="2000" kern="1200" dirty="0" err="1"/>
            <a:t>agregado</a:t>
          </a:r>
          <a:r>
            <a:rPr lang="en-US" sz="2000" kern="1200" dirty="0"/>
            <a:t> (ICMS, etc.)</a:t>
          </a:r>
        </a:p>
      </dsp:txBody>
      <dsp:txXfrm>
        <a:off x="3100176" y="29453"/>
        <a:ext cx="2129239" cy="946707"/>
      </dsp:txXfrm>
    </dsp:sp>
    <dsp:sp modelId="{F5C2E92E-ADEA-4392-9DAC-4FC0086B4719}">
      <dsp:nvSpPr>
        <dsp:cNvPr id="0" name=""/>
        <dsp:cNvSpPr/>
      </dsp:nvSpPr>
      <dsp:spPr>
        <a:xfrm>
          <a:off x="5439879" y="231476"/>
          <a:ext cx="539495" cy="542659"/>
        </a:xfrm>
        <a:prstGeom prst="mathPlus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439879" y="340008"/>
        <a:ext cx="377647" cy="325595"/>
      </dsp:txXfrm>
    </dsp:sp>
    <dsp:sp modelId="{DA91BA2D-BA4A-409B-B153-30ACC873600C}">
      <dsp:nvSpPr>
        <dsp:cNvPr id="0" name=""/>
        <dsp:cNvSpPr/>
      </dsp:nvSpPr>
      <dsp:spPr>
        <a:xfrm>
          <a:off x="6134127" y="0"/>
          <a:ext cx="2188145" cy="10056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Contribuições</a:t>
          </a:r>
          <a:r>
            <a:rPr lang="en-US" sz="2000" kern="1200" dirty="0"/>
            <a:t> </a:t>
          </a:r>
          <a:r>
            <a:rPr lang="en-US" sz="2000" kern="1200" dirty="0" err="1"/>
            <a:t>sociais</a:t>
          </a:r>
          <a:r>
            <a:rPr lang="en-US" sz="2000" kern="1200" dirty="0"/>
            <a:t> </a:t>
          </a:r>
        </a:p>
      </dsp:txBody>
      <dsp:txXfrm>
        <a:off x="6163580" y="29453"/>
        <a:ext cx="2129239" cy="9467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4888D-C603-468A-BB24-5905DB2A6889}">
      <dsp:nvSpPr>
        <dsp:cNvPr id="0" name=""/>
        <dsp:cNvSpPr/>
      </dsp:nvSpPr>
      <dsp:spPr>
        <a:xfrm>
          <a:off x="1266074" y="248002"/>
          <a:ext cx="1883950" cy="1883950"/>
        </a:xfrm>
        <a:prstGeom prst="pieWedg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Tempo para </a:t>
          </a:r>
          <a:r>
            <a:rPr lang="en-US" sz="1600" b="1" i="0" kern="1200" dirty="0" err="1"/>
            <a:t>cumprir</a:t>
          </a:r>
          <a:r>
            <a:rPr lang="en-US" sz="1600" b="1" i="0" kern="1200" dirty="0"/>
            <a:t> com </a:t>
          </a:r>
          <a:r>
            <a:rPr lang="en-US" sz="1600" b="1" i="0" kern="1200" dirty="0" err="1"/>
            <a:t>restituição</a:t>
          </a:r>
          <a:r>
            <a:rPr lang="en-US" sz="1600" b="1" i="0" kern="1200" dirty="0"/>
            <a:t> do IVA</a:t>
          </a:r>
          <a:endParaRPr lang="en-US" sz="1600" kern="1200" dirty="0">
            <a:latin typeface="+mj-lt"/>
          </a:endParaRPr>
        </a:p>
      </dsp:txBody>
      <dsp:txXfrm>
        <a:off x="1817870" y="799798"/>
        <a:ext cx="1332154" cy="1332154"/>
      </dsp:txXfrm>
    </dsp:sp>
    <dsp:sp modelId="{FF4B2390-F0C7-4673-A4DD-F086A1E8C4D1}">
      <dsp:nvSpPr>
        <dsp:cNvPr id="0" name=""/>
        <dsp:cNvSpPr/>
      </dsp:nvSpPr>
      <dsp:spPr>
        <a:xfrm rot="5400000">
          <a:off x="3237042" y="248002"/>
          <a:ext cx="1883950" cy="1883950"/>
        </a:xfrm>
        <a:prstGeom prst="pieWedg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Tempo para </a:t>
          </a:r>
          <a:r>
            <a:rPr lang="en-US" sz="1600" b="1" i="0" kern="1200" dirty="0" err="1"/>
            <a:t>obter</a:t>
          </a:r>
          <a:r>
            <a:rPr lang="en-US" sz="1600" b="1" i="0" kern="1200" dirty="0"/>
            <a:t> </a:t>
          </a:r>
          <a:r>
            <a:rPr lang="en-US" sz="1600" b="1" i="0" kern="1200" dirty="0" err="1"/>
            <a:t>uma</a:t>
          </a:r>
          <a:r>
            <a:rPr lang="en-US" sz="1600" b="1" i="0" kern="1200" dirty="0"/>
            <a:t> </a:t>
          </a:r>
          <a:r>
            <a:rPr lang="en-US" sz="1600" b="1" i="0" kern="1200" dirty="0" err="1"/>
            <a:t>restituição</a:t>
          </a:r>
          <a:r>
            <a:rPr lang="en-US" sz="1600" b="1" i="0" kern="1200" dirty="0"/>
            <a:t> do IVA</a:t>
          </a:r>
          <a:endParaRPr lang="en-US" sz="1600" kern="1200" dirty="0">
            <a:latin typeface="+mj-lt"/>
          </a:endParaRPr>
        </a:p>
      </dsp:txBody>
      <dsp:txXfrm rot="-5400000">
        <a:off x="3237042" y="799798"/>
        <a:ext cx="1332154" cy="1332154"/>
      </dsp:txXfrm>
    </dsp:sp>
    <dsp:sp modelId="{16BDB5C8-D924-408D-A537-7CDC8B9B7799}">
      <dsp:nvSpPr>
        <dsp:cNvPr id="0" name=""/>
        <dsp:cNvSpPr/>
      </dsp:nvSpPr>
      <dsp:spPr>
        <a:xfrm rot="10800000">
          <a:off x="3237042" y="2218971"/>
          <a:ext cx="1883950" cy="1883950"/>
        </a:xfrm>
        <a:prstGeom prst="pieWedg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Tempo para </a:t>
          </a:r>
          <a:r>
            <a:rPr lang="en-US" sz="1600" b="1" i="0" kern="1200" dirty="0" err="1"/>
            <a:t>cumprir</a:t>
          </a:r>
          <a:r>
            <a:rPr lang="en-US" sz="1600" b="1" i="0" kern="1200" dirty="0"/>
            <a:t> com </a:t>
          </a:r>
          <a:r>
            <a:rPr lang="en-US" sz="1600" b="1" i="0" kern="1200" dirty="0" err="1"/>
            <a:t>uma</a:t>
          </a:r>
          <a:r>
            <a:rPr lang="en-US" sz="1600" b="1" i="0" kern="1200" dirty="0"/>
            <a:t> </a:t>
          </a:r>
          <a:r>
            <a:rPr lang="en-US" sz="1600" b="1" i="0" kern="1200" dirty="0" err="1"/>
            <a:t>restituição</a:t>
          </a:r>
          <a:r>
            <a:rPr lang="en-US" sz="1600" b="1" i="0" kern="1200" dirty="0"/>
            <a:t> do IRPJ</a:t>
          </a:r>
          <a:endParaRPr lang="en-US" sz="1600" kern="1200" dirty="0">
            <a:latin typeface="+mj-lt"/>
          </a:endParaRPr>
        </a:p>
      </dsp:txBody>
      <dsp:txXfrm rot="10800000">
        <a:off x="3237042" y="2218971"/>
        <a:ext cx="1332154" cy="1332154"/>
      </dsp:txXfrm>
    </dsp:sp>
    <dsp:sp modelId="{4CF794FC-F20A-4F8E-80FF-7632228CFAC0}">
      <dsp:nvSpPr>
        <dsp:cNvPr id="0" name=""/>
        <dsp:cNvSpPr/>
      </dsp:nvSpPr>
      <dsp:spPr>
        <a:xfrm rot="16200000">
          <a:off x="1266074" y="2218971"/>
          <a:ext cx="1883950" cy="1883950"/>
        </a:xfrm>
        <a:prstGeom prst="pieWedg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Tempo para </a:t>
          </a:r>
          <a:r>
            <a:rPr lang="en-US" sz="1600" b="1" i="0" kern="1200" dirty="0" err="1"/>
            <a:t>realizar</a:t>
          </a:r>
          <a:r>
            <a:rPr lang="en-US" sz="1600" b="1" i="0" kern="1200" dirty="0"/>
            <a:t> </a:t>
          </a:r>
          <a:r>
            <a:rPr lang="en-US" sz="1600" b="1" i="0" kern="1200" dirty="0" err="1"/>
            <a:t>uma</a:t>
          </a:r>
          <a:r>
            <a:rPr lang="en-US" sz="1600" b="1" i="0" kern="1200" dirty="0"/>
            <a:t> </a:t>
          </a:r>
          <a:r>
            <a:rPr lang="en-US" sz="1600" b="1" i="0" kern="1200" dirty="0" err="1"/>
            <a:t>retificação</a:t>
          </a:r>
          <a:r>
            <a:rPr lang="en-US" sz="1600" b="1" i="0" kern="1200" dirty="0"/>
            <a:t> do IRPJ</a:t>
          </a:r>
          <a:endParaRPr lang="en-US" sz="1600" kern="1200" dirty="0">
            <a:latin typeface="+mj-lt"/>
          </a:endParaRPr>
        </a:p>
      </dsp:txBody>
      <dsp:txXfrm rot="5400000">
        <a:off x="1817870" y="2218971"/>
        <a:ext cx="1332154" cy="1332154"/>
      </dsp:txXfrm>
    </dsp:sp>
    <dsp:sp modelId="{4E7A0AE4-5F08-4C1E-A70F-98C838499410}">
      <dsp:nvSpPr>
        <dsp:cNvPr id="0" name=""/>
        <dsp:cNvSpPr/>
      </dsp:nvSpPr>
      <dsp:spPr>
        <a:xfrm>
          <a:off x="2868301" y="1783878"/>
          <a:ext cx="650463" cy="565620"/>
        </a:xfrm>
        <a:prstGeom prst="circularArrow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7323A7-9844-4377-A686-8246B51864E8}">
      <dsp:nvSpPr>
        <dsp:cNvPr id="0" name=""/>
        <dsp:cNvSpPr/>
      </dsp:nvSpPr>
      <dsp:spPr>
        <a:xfrm rot="10800000">
          <a:off x="2868301" y="2001425"/>
          <a:ext cx="650463" cy="565620"/>
        </a:xfrm>
        <a:prstGeom prst="circularArrow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0DF1AC-4DC1-434F-A362-23FCD748A4E5}">
      <dsp:nvSpPr>
        <dsp:cNvPr id="0" name=""/>
        <dsp:cNvSpPr/>
      </dsp:nvSpPr>
      <dsp:spPr>
        <a:xfrm>
          <a:off x="0" y="619783"/>
          <a:ext cx="2623646" cy="3806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DB71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 dirty="0" err="1">
              <a:solidFill>
                <a:schemeClr val="tx1"/>
              </a:solidFill>
              <a:latin typeface="Arial "/>
            </a:rPr>
            <a:t>Verificar</a:t>
          </a:r>
          <a:r>
            <a:rPr lang="en-US" sz="1400" b="0" kern="1200" dirty="0">
              <a:solidFill>
                <a:schemeClr val="tx1"/>
              </a:solidFill>
              <a:latin typeface="Arial "/>
            </a:rPr>
            <a:t> a </a:t>
          </a:r>
          <a:r>
            <a:rPr lang="en-US" sz="1400" b="0" kern="1200" dirty="0" err="1">
              <a:solidFill>
                <a:schemeClr val="tx1"/>
              </a:solidFill>
              <a:latin typeface="Arial "/>
            </a:rPr>
            <a:t>disponibilidade</a:t>
          </a:r>
          <a:r>
            <a:rPr lang="en-US" sz="1400" b="0" kern="1200" dirty="0">
              <a:solidFill>
                <a:schemeClr val="tx1"/>
              </a:solidFill>
              <a:latin typeface="Arial "/>
            </a:rPr>
            <a:t> do </a:t>
          </a:r>
          <a:r>
            <a:rPr lang="en-US" sz="1400" b="0" kern="1200" dirty="0" err="1">
              <a:solidFill>
                <a:schemeClr val="tx1"/>
              </a:solidFill>
              <a:latin typeface="Arial "/>
            </a:rPr>
            <a:t>nome</a:t>
          </a:r>
          <a:r>
            <a:rPr lang="en-US" sz="1400" b="0" kern="1200" dirty="0">
              <a:solidFill>
                <a:schemeClr val="tx1"/>
              </a:solidFill>
              <a:latin typeface="Arial 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Arial "/>
            </a:rPr>
            <a:t>proposto</a:t>
          </a:r>
          <a:r>
            <a:rPr lang="en-US" sz="1400" b="0" kern="1200" dirty="0">
              <a:solidFill>
                <a:schemeClr val="tx1"/>
              </a:solidFill>
              <a:latin typeface="Arial "/>
            </a:rPr>
            <a:t> para a </a:t>
          </a:r>
          <a:r>
            <a:rPr lang="en-US" sz="1400" b="0" kern="1200" dirty="0" err="1">
              <a:solidFill>
                <a:schemeClr val="tx1"/>
              </a:solidFill>
              <a:latin typeface="Arial "/>
            </a:rPr>
            <a:t>empresa</a:t>
          </a:r>
          <a:r>
            <a:rPr lang="en-US" sz="1400" b="0" kern="1200" dirty="0">
              <a:solidFill>
                <a:schemeClr val="tx1"/>
              </a:solidFill>
              <a:latin typeface="Arial "/>
            </a:rPr>
            <a:t>;</a:t>
          </a:r>
          <a:endParaRPr lang="en-US" sz="1400" kern="1200" dirty="0">
            <a:solidFill>
              <a:schemeClr val="tx1"/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5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 dirty="0" err="1">
              <a:solidFill>
                <a:schemeClr val="tx1"/>
              </a:solidFill>
              <a:latin typeface="Arial "/>
            </a:rPr>
            <a:t>Autentificação</a:t>
          </a:r>
          <a:r>
            <a:rPr lang="en-US" sz="1400" b="0" kern="1200" dirty="0">
              <a:solidFill>
                <a:schemeClr val="tx1"/>
              </a:solidFill>
              <a:latin typeface="Arial "/>
            </a:rPr>
            <a:t> do </a:t>
          </a:r>
          <a:r>
            <a:rPr lang="en-US" sz="1400" b="0" kern="1200" dirty="0" err="1">
              <a:solidFill>
                <a:schemeClr val="tx1"/>
              </a:solidFill>
              <a:latin typeface="Arial "/>
            </a:rPr>
            <a:t>estatuto</a:t>
          </a:r>
          <a:r>
            <a:rPr lang="en-US" sz="1400" b="0" kern="1200" dirty="0">
              <a:solidFill>
                <a:schemeClr val="tx1"/>
              </a:solidFill>
              <a:latin typeface="Arial "/>
            </a:rPr>
            <a:t> social </a:t>
          </a:r>
          <a:r>
            <a:rPr lang="en-US" sz="1400" b="0" kern="1200" dirty="0" err="1">
              <a:solidFill>
                <a:schemeClr val="tx1"/>
              </a:solidFill>
              <a:latin typeface="Arial "/>
            </a:rPr>
            <a:t>em</a:t>
          </a:r>
          <a:r>
            <a:rPr lang="en-US" sz="1400" b="0" kern="1200" dirty="0">
              <a:solidFill>
                <a:schemeClr val="tx1"/>
              </a:solidFill>
              <a:latin typeface="Arial "/>
            </a:rPr>
            <a:t> </a:t>
          </a:r>
          <a:r>
            <a:rPr lang="en-US" sz="1400" b="0" kern="1200" dirty="0" err="1">
              <a:solidFill>
                <a:schemeClr val="tx1"/>
              </a:solidFill>
              <a:latin typeface="Arial "/>
            </a:rPr>
            <a:t>cartório</a:t>
          </a:r>
          <a:r>
            <a:rPr lang="en-US" sz="1400" b="0" kern="1200" dirty="0">
              <a:solidFill>
                <a:schemeClr val="tx1"/>
              </a:solidFill>
              <a:latin typeface="Arial "/>
            </a:rPr>
            <a:t>;</a:t>
          </a:r>
          <a:endParaRPr lang="en-US" sz="140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0" kern="1200" dirty="0">
              <a:solidFill>
                <a:schemeClr val="tx1"/>
              </a:solidFill>
              <a:latin typeface="Arial "/>
            </a:rPr>
            <a:t>Depósito do capital social em conta bancária</a:t>
          </a:r>
          <a:r>
            <a:rPr lang="en-US" sz="1400" b="0" kern="1200" dirty="0">
              <a:solidFill>
                <a:schemeClr val="tx1"/>
              </a:solidFill>
              <a:latin typeface="Arial "/>
            </a:rPr>
            <a:t>;</a:t>
          </a:r>
          <a:endParaRPr lang="en-US" sz="1400" kern="1200" dirty="0">
            <a:solidFill>
              <a:schemeClr val="tx1"/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5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 dirty="0" err="1">
              <a:latin typeface="Arial "/>
            </a:rPr>
            <a:t>Obter</a:t>
          </a:r>
          <a:r>
            <a:rPr lang="en-US" sz="1400" b="0" kern="1200" dirty="0">
              <a:latin typeface="Arial "/>
            </a:rPr>
            <a:t> a </a:t>
          </a:r>
          <a:r>
            <a:rPr lang="en-US" sz="1400" b="0" kern="1200" dirty="0" err="1">
              <a:latin typeface="Arial "/>
            </a:rPr>
            <a:t>autorização</a:t>
          </a:r>
          <a:r>
            <a:rPr lang="en-US" sz="1400" b="0" kern="1200" dirty="0">
              <a:latin typeface="Arial "/>
            </a:rPr>
            <a:t> do </a:t>
          </a:r>
          <a:r>
            <a:rPr lang="en-US" sz="1400" b="0" kern="1200" dirty="0" err="1">
              <a:latin typeface="Arial "/>
            </a:rPr>
            <a:t>cônjuge</a:t>
          </a:r>
          <a:r>
            <a:rPr lang="en-US" sz="1400" b="0" kern="1200" dirty="0">
              <a:latin typeface="Arial "/>
            </a:rPr>
            <a:t> para </a:t>
          </a:r>
          <a:r>
            <a:rPr lang="en-US" sz="1400" b="0" kern="1200" dirty="0" err="1">
              <a:latin typeface="Arial "/>
            </a:rPr>
            <a:t>abrir</a:t>
          </a:r>
          <a:r>
            <a:rPr lang="en-US" sz="1400" b="0" kern="1200" dirty="0">
              <a:latin typeface="Arial "/>
            </a:rPr>
            <a:t> </a:t>
          </a:r>
          <a:r>
            <a:rPr lang="en-US" sz="1400" b="0" kern="1200" dirty="0" err="1">
              <a:latin typeface="Arial "/>
            </a:rPr>
            <a:t>uma</a:t>
          </a:r>
          <a:r>
            <a:rPr lang="en-US" sz="1400" b="0" kern="1200" dirty="0">
              <a:latin typeface="Arial "/>
            </a:rPr>
            <a:t> </a:t>
          </a:r>
          <a:r>
            <a:rPr lang="en-US" sz="1400" b="0" kern="1200" dirty="0" err="1">
              <a:latin typeface="Arial "/>
            </a:rPr>
            <a:t>empresa</a:t>
          </a:r>
          <a:r>
            <a:rPr lang="en-US" sz="1400" b="0" kern="1200" dirty="0">
              <a:latin typeface="Arial "/>
            </a:rPr>
            <a:t> / </a:t>
          </a:r>
          <a:r>
            <a:rPr lang="en-US" sz="1400" b="0" kern="1200" dirty="0" err="1">
              <a:latin typeface="Arial "/>
            </a:rPr>
            <a:t>sair</a:t>
          </a:r>
          <a:r>
            <a:rPr lang="en-US" sz="1400" b="0" kern="1200" dirty="0">
              <a:latin typeface="Arial "/>
            </a:rPr>
            <a:t> de casa.</a:t>
          </a:r>
          <a:endParaRPr lang="en-US" sz="1400" kern="1200" dirty="0"/>
        </a:p>
      </dsp:txBody>
      <dsp:txXfrm>
        <a:off x="76844" y="696627"/>
        <a:ext cx="2469958" cy="2836991"/>
      </dsp:txXfrm>
    </dsp:sp>
    <dsp:sp modelId="{BFE7B947-9DB0-470B-9C4B-675D8B19C433}">
      <dsp:nvSpPr>
        <dsp:cNvPr id="0" name=""/>
        <dsp:cNvSpPr/>
      </dsp:nvSpPr>
      <dsp:spPr>
        <a:xfrm>
          <a:off x="836136" y="1788424"/>
          <a:ext cx="3092832" cy="3092832"/>
        </a:xfrm>
        <a:prstGeom prst="leftCircularArrow">
          <a:avLst>
            <a:gd name="adj1" fmla="val 2157"/>
            <a:gd name="adj2" fmla="val 259366"/>
            <a:gd name="adj3" fmla="val 1433287"/>
            <a:gd name="adj4" fmla="val 8422899"/>
            <a:gd name="adj5" fmla="val 2517"/>
          </a:avLst>
        </a:prstGeom>
        <a:solidFill>
          <a:srgbClr val="FDB714"/>
        </a:solidFill>
        <a:ln>
          <a:solidFill>
            <a:srgbClr val="FDB714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92FB8-48B4-4CA8-BF47-2BC0A1105665}">
      <dsp:nvSpPr>
        <dsp:cNvPr id="0" name=""/>
        <dsp:cNvSpPr/>
      </dsp:nvSpPr>
      <dsp:spPr>
        <a:xfrm>
          <a:off x="280910" y="3508405"/>
          <a:ext cx="1980258" cy="787483"/>
        </a:xfrm>
        <a:prstGeom prst="roundRect">
          <a:avLst>
            <a:gd name="adj" fmla="val 10000"/>
          </a:avLst>
        </a:prstGeom>
        <a:solidFill>
          <a:srgbClr val="FDB71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Pré-registro</a:t>
          </a:r>
          <a:endParaRPr lang="en-US" sz="1800" kern="1200" dirty="0"/>
        </a:p>
      </dsp:txBody>
      <dsp:txXfrm>
        <a:off x="303975" y="3531470"/>
        <a:ext cx="1934128" cy="741353"/>
      </dsp:txXfrm>
    </dsp:sp>
    <dsp:sp modelId="{71102386-0787-4F8F-B50A-0E1D8C7AECD5}">
      <dsp:nvSpPr>
        <dsp:cNvPr id="0" name=""/>
        <dsp:cNvSpPr/>
      </dsp:nvSpPr>
      <dsp:spPr>
        <a:xfrm>
          <a:off x="2992360" y="615851"/>
          <a:ext cx="2571872" cy="3814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400" b="0" kern="1200" dirty="0" err="1">
              <a:latin typeface="Arial "/>
            </a:rPr>
            <a:t>Solicitar</a:t>
          </a:r>
          <a:r>
            <a:rPr lang="en-US" sz="1400" b="0" kern="1200" dirty="0">
              <a:latin typeface="Arial "/>
            </a:rPr>
            <a:t> o </a:t>
          </a:r>
          <a:r>
            <a:rPr lang="en-US" sz="1400" b="0" kern="1200" dirty="0" err="1">
              <a:latin typeface="Arial "/>
            </a:rPr>
            <a:t>registro</a:t>
          </a:r>
          <a:r>
            <a:rPr lang="en-US" sz="1400" b="0" kern="1200" dirty="0">
              <a:latin typeface="Arial "/>
            </a:rPr>
            <a:t> da </a:t>
          </a:r>
          <a:r>
            <a:rPr lang="en-US" sz="1400" b="0" kern="1200" dirty="0" err="1">
              <a:latin typeface="Arial "/>
            </a:rPr>
            <a:t>empresa</a:t>
          </a:r>
          <a:r>
            <a:rPr lang="en-US" sz="1400" b="0" kern="1200" dirty="0">
              <a:latin typeface="Arial "/>
            </a:rPr>
            <a:t> </a:t>
          </a:r>
          <a:r>
            <a:rPr lang="en-US" sz="1400" b="0" kern="1200" dirty="0" err="1">
              <a:latin typeface="Arial "/>
            </a:rPr>
            <a:t>na</a:t>
          </a:r>
          <a:r>
            <a:rPr lang="en-US" sz="1400" b="0" kern="1200" dirty="0">
              <a:latin typeface="Arial "/>
            </a:rPr>
            <a:t> junta </a:t>
          </a:r>
          <a:r>
            <a:rPr lang="en-US" sz="1400" b="0" kern="1200" dirty="0" err="1">
              <a:latin typeface="Arial "/>
            </a:rPr>
            <a:t>comercial</a:t>
          </a:r>
          <a:r>
            <a:rPr lang="en-US" sz="1400" b="0" kern="1200" dirty="0">
              <a:latin typeface="Arial "/>
            </a:rPr>
            <a:t>;</a:t>
          </a:r>
          <a:endParaRPr lang="en-US" sz="1400" kern="1200" dirty="0"/>
        </a:p>
        <a:p>
          <a:pPr marL="57150" lvl="1" indent="-5715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en-US" sz="1050" kern="120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400" b="0" kern="1200" dirty="0" err="1">
              <a:latin typeface="Arial "/>
            </a:rPr>
            <a:t>Pagamento</a:t>
          </a:r>
          <a:r>
            <a:rPr lang="en-US" sz="1400" b="0" kern="1200" dirty="0">
              <a:latin typeface="Arial "/>
            </a:rPr>
            <a:t> das </a:t>
          </a:r>
          <a:r>
            <a:rPr lang="en-US" sz="1400" b="0" kern="1200" dirty="0" err="1">
              <a:latin typeface="Arial "/>
            </a:rPr>
            <a:t>taxas</a:t>
          </a:r>
          <a:r>
            <a:rPr lang="en-US" sz="1400" b="0" kern="1200" dirty="0">
              <a:latin typeface="Arial "/>
            </a:rPr>
            <a:t> de </a:t>
          </a:r>
          <a:r>
            <a:rPr lang="en-US" sz="1400" b="0" kern="1200" dirty="0" err="1">
              <a:latin typeface="Arial "/>
            </a:rPr>
            <a:t>registro</a:t>
          </a:r>
          <a:r>
            <a:rPr lang="en-US" sz="1400" b="0" kern="1200" dirty="0">
              <a:latin typeface="Arial "/>
            </a:rPr>
            <a:t>;</a:t>
          </a:r>
          <a:endParaRPr lang="en-US" sz="1400" kern="1200" dirty="0"/>
        </a:p>
        <a:p>
          <a:pPr marL="57150" lvl="1" indent="-5715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en-US" sz="1050" kern="120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400" b="0" kern="1200" dirty="0">
              <a:latin typeface="Arial "/>
            </a:rPr>
            <a:t>Outros </a:t>
          </a:r>
          <a:r>
            <a:rPr lang="en-US" sz="1400" b="0" kern="1200" dirty="0" err="1">
              <a:latin typeface="Arial "/>
            </a:rPr>
            <a:t>procedimentos</a:t>
          </a:r>
          <a:r>
            <a:rPr lang="en-US" sz="1400" b="0" kern="1200" dirty="0">
              <a:latin typeface="Arial "/>
            </a:rPr>
            <a:t> </a:t>
          </a:r>
          <a:r>
            <a:rPr lang="en-US" sz="1400" b="0" kern="1200" dirty="0" err="1">
              <a:latin typeface="Arial "/>
            </a:rPr>
            <a:t>requeridos</a:t>
          </a:r>
          <a:r>
            <a:rPr lang="en-US" sz="1400" b="0" kern="1200" dirty="0">
              <a:latin typeface="Arial "/>
            </a:rPr>
            <a:t> </a:t>
          </a:r>
          <a:r>
            <a:rPr lang="en-US" sz="1400" b="0" kern="1200" dirty="0" err="1">
              <a:latin typeface="Arial "/>
            </a:rPr>
            <a:t>na</a:t>
          </a:r>
          <a:r>
            <a:rPr lang="en-US" sz="1400" b="0" kern="1200" dirty="0">
              <a:latin typeface="Arial "/>
            </a:rPr>
            <a:t> junta </a:t>
          </a:r>
          <a:r>
            <a:rPr lang="en-US" sz="1400" b="0" kern="1200" dirty="0" err="1">
              <a:latin typeface="Arial "/>
            </a:rPr>
            <a:t>comercial</a:t>
          </a:r>
          <a:r>
            <a:rPr lang="en-US" sz="1400" b="0" kern="1200" dirty="0">
              <a:latin typeface="Arial "/>
            </a:rPr>
            <a:t>.</a:t>
          </a:r>
          <a:endParaRPr lang="en-US" sz="1400" b="1" kern="1200" dirty="0"/>
        </a:p>
      </dsp:txBody>
      <dsp:txXfrm>
        <a:off x="3067688" y="1508504"/>
        <a:ext cx="2421216" cy="2846202"/>
      </dsp:txXfrm>
    </dsp:sp>
    <dsp:sp modelId="{AE4C734D-EB7E-44CF-9B3E-E0AA4E95DA90}">
      <dsp:nvSpPr>
        <dsp:cNvPr id="0" name=""/>
        <dsp:cNvSpPr/>
      </dsp:nvSpPr>
      <dsp:spPr>
        <a:xfrm>
          <a:off x="3867135" y="149780"/>
          <a:ext cx="3272274" cy="3272274"/>
        </a:xfrm>
        <a:prstGeom prst="circularArrow">
          <a:avLst>
            <a:gd name="adj1" fmla="val 2039"/>
            <a:gd name="adj2" fmla="val 244480"/>
            <a:gd name="adj3" fmla="val 20026664"/>
            <a:gd name="adj4" fmla="val 13022165"/>
            <a:gd name="adj5" fmla="val 2379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6AE059-C13F-4D5E-8FD3-9EBEC0B35A14}">
      <dsp:nvSpPr>
        <dsp:cNvPr id="0" name=""/>
        <dsp:cNvSpPr/>
      </dsp:nvSpPr>
      <dsp:spPr>
        <a:xfrm>
          <a:off x="3264780" y="843975"/>
          <a:ext cx="1980258" cy="787483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Registro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3287845" y="867040"/>
        <a:ext cx="1934128" cy="741353"/>
      </dsp:txXfrm>
    </dsp:sp>
    <dsp:sp modelId="{DE5662E7-0652-4796-802C-26F10A7275E5}">
      <dsp:nvSpPr>
        <dsp:cNvPr id="0" name=""/>
        <dsp:cNvSpPr/>
      </dsp:nvSpPr>
      <dsp:spPr>
        <a:xfrm>
          <a:off x="5957417" y="615851"/>
          <a:ext cx="2458968" cy="3814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8252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400" b="0" kern="1200" dirty="0">
              <a:latin typeface="Arial "/>
            </a:rPr>
            <a:t>Registro junto </a:t>
          </a:r>
          <a:r>
            <a:rPr lang="en-US" sz="1400" b="0" kern="1200" dirty="0" err="1">
              <a:latin typeface="Arial "/>
            </a:rPr>
            <a:t>às</a:t>
          </a:r>
          <a:r>
            <a:rPr lang="en-US" sz="1400" b="0" kern="1200" dirty="0">
              <a:latin typeface="Arial "/>
            </a:rPr>
            <a:t> </a:t>
          </a:r>
          <a:r>
            <a:rPr lang="en-US" sz="1400" b="0" kern="1200" dirty="0" err="1">
              <a:latin typeface="Arial "/>
            </a:rPr>
            <a:t>autoridades</a:t>
          </a:r>
          <a:r>
            <a:rPr lang="en-US" sz="1400" b="0" kern="1200" dirty="0">
              <a:latin typeface="Arial "/>
            </a:rPr>
            <a:t> </a:t>
          </a:r>
          <a:r>
            <a:rPr lang="en-US" sz="1400" b="0" kern="1200" dirty="0" err="1">
              <a:latin typeface="Arial "/>
            </a:rPr>
            <a:t>fiscais</a:t>
          </a:r>
          <a:r>
            <a:rPr lang="en-US" sz="1400" b="0" kern="1200" dirty="0">
              <a:latin typeface="Arial "/>
            </a:rPr>
            <a:t>;</a:t>
          </a:r>
          <a:endParaRPr lang="en-US" sz="1400" kern="1200" dirty="0"/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en-US" sz="1000" kern="120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pt-BR" sz="1400" b="0" kern="1200" dirty="0">
              <a:latin typeface="Arial "/>
            </a:rPr>
            <a:t>Obtenção de um alvará de funcionamento</a:t>
          </a:r>
          <a:r>
            <a:rPr lang="en-US" sz="1400" b="0" kern="1200" dirty="0">
              <a:latin typeface="Arial "/>
            </a:rPr>
            <a:t>;</a:t>
          </a:r>
          <a:endParaRPr lang="en-US" sz="1400" kern="1200" dirty="0"/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en-US" sz="900" kern="120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400" b="0" kern="1200" dirty="0">
              <a:latin typeface="Arial "/>
            </a:rPr>
            <a:t>Registro dos </a:t>
          </a:r>
          <a:r>
            <a:rPr lang="en-US" sz="1400" b="0" kern="1200" dirty="0" err="1">
              <a:latin typeface="Arial "/>
            </a:rPr>
            <a:t>funcionários</a:t>
          </a:r>
          <a:r>
            <a:rPr lang="en-US" sz="1400" b="0" kern="1200" dirty="0">
              <a:latin typeface="Arial "/>
            </a:rPr>
            <a:t> </a:t>
          </a:r>
          <a:r>
            <a:rPr lang="en-US" sz="1400" b="0" kern="1200" dirty="0" err="1">
              <a:latin typeface="Arial "/>
            </a:rPr>
            <a:t>na</a:t>
          </a:r>
          <a:r>
            <a:rPr lang="en-US" sz="1400" b="0" kern="1200" dirty="0">
              <a:latin typeface="Arial "/>
            </a:rPr>
            <a:t> </a:t>
          </a:r>
          <a:r>
            <a:rPr lang="en-US" sz="1400" b="0" kern="1200" dirty="0" err="1">
              <a:latin typeface="Arial "/>
            </a:rPr>
            <a:t>previdência</a:t>
          </a:r>
          <a:r>
            <a:rPr lang="en-US" sz="1400" b="0" kern="1200" dirty="0">
              <a:latin typeface="Arial "/>
            </a:rPr>
            <a:t> social;</a:t>
          </a:r>
          <a:endParaRPr lang="en-US" sz="1400" kern="1200" dirty="0"/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en-US" sz="900" kern="120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400" b="0" kern="1200" dirty="0" err="1">
              <a:latin typeface="Arial "/>
            </a:rPr>
            <a:t>Compra</a:t>
          </a:r>
          <a:r>
            <a:rPr lang="en-US" sz="1400" b="0" kern="1200" dirty="0">
              <a:latin typeface="Arial "/>
            </a:rPr>
            <a:t> e </a:t>
          </a:r>
          <a:r>
            <a:rPr lang="en-US" sz="1400" b="0" kern="1200" dirty="0" err="1">
              <a:latin typeface="Arial "/>
            </a:rPr>
            <a:t>legalização</a:t>
          </a:r>
          <a:r>
            <a:rPr lang="en-US" sz="1400" b="0" kern="1200" dirty="0">
              <a:latin typeface="Arial "/>
            </a:rPr>
            <a:t> dos </a:t>
          </a:r>
          <a:r>
            <a:rPr lang="en-US" sz="1400" b="0" kern="1200" dirty="0" err="1">
              <a:latin typeface="Arial "/>
            </a:rPr>
            <a:t>livros</a:t>
          </a:r>
          <a:r>
            <a:rPr lang="en-US" sz="1400" b="0" kern="1200" dirty="0">
              <a:latin typeface="Arial "/>
            </a:rPr>
            <a:t> </a:t>
          </a:r>
          <a:r>
            <a:rPr lang="en-US" sz="1400" b="0" kern="1200" dirty="0" err="1">
              <a:latin typeface="Arial "/>
            </a:rPr>
            <a:t>contábeis</a:t>
          </a:r>
          <a:r>
            <a:rPr lang="en-US" sz="1400" b="0" kern="1200" dirty="0">
              <a:latin typeface="Arial "/>
            </a:rPr>
            <a:t>;</a:t>
          </a:r>
          <a:endParaRPr lang="en-US" sz="1400" kern="1200" dirty="0"/>
        </a:p>
        <a:p>
          <a:pPr marL="57150" lvl="1" indent="-57150" algn="l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en-US" sz="900" kern="120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400" b="0" kern="1200" dirty="0" err="1">
              <a:latin typeface="Arial "/>
            </a:rPr>
            <a:t>Obter</a:t>
          </a:r>
          <a:r>
            <a:rPr lang="en-US" sz="1400" b="0" kern="1200" dirty="0">
              <a:latin typeface="Arial "/>
            </a:rPr>
            <a:t> um </a:t>
          </a:r>
          <a:r>
            <a:rPr lang="en-US" sz="1400" b="0" kern="1200" dirty="0" err="1">
              <a:latin typeface="Arial "/>
            </a:rPr>
            <a:t>selo</a:t>
          </a:r>
          <a:r>
            <a:rPr lang="en-US" sz="1400" b="0" kern="1200" dirty="0">
              <a:latin typeface="Arial "/>
            </a:rPr>
            <a:t>/</a:t>
          </a:r>
          <a:r>
            <a:rPr lang="en-US" sz="1400" b="0" kern="1200" dirty="0" err="1">
              <a:latin typeface="Arial "/>
            </a:rPr>
            <a:t>carimbo</a:t>
          </a:r>
          <a:r>
            <a:rPr lang="en-US" sz="1400" b="0" kern="1200" dirty="0">
              <a:latin typeface="Arial "/>
            </a:rPr>
            <a:t>.</a:t>
          </a:r>
          <a:endParaRPr lang="en-US" sz="1400" kern="1200" dirty="0"/>
        </a:p>
      </dsp:txBody>
      <dsp:txXfrm>
        <a:off x="6029438" y="687872"/>
        <a:ext cx="2314926" cy="2852816"/>
      </dsp:txXfrm>
    </dsp:sp>
    <dsp:sp modelId="{73727E7D-6722-4EAC-B00F-BF48FC63593F}">
      <dsp:nvSpPr>
        <dsp:cNvPr id="0" name=""/>
        <dsp:cNvSpPr/>
      </dsp:nvSpPr>
      <dsp:spPr>
        <a:xfrm>
          <a:off x="6210950" y="3470818"/>
          <a:ext cx="1980258" cy="787483"/>
        </a:xfrm>
        <a:prstGeom prst="roundRect">
          <a:avLst>
            <a:gd name="adj" fmla="val 10000"/>
          </a:avLst>
        </a:prstGeom>
        <a:solidFill>
          <a:srgbClr val="98252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Pós-registro</a:t>
          </a:r>
          <a:endParaRPr lang="en-US" sz="2400" kern="1200" dirty="0"/>
        </a:p>
      </dsp:txBody>
      <dsp:txXfrm>
        <a:off x="6234015" y="3493883"/>
        <a:ext cx="1934128" cy="741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963228" cy="349251"/>
          </a:xfrm>
          <a:prstGeom prst="rect">
            <a:avLst/>
          </a:prstGeom>
        </p:spPr>
        <p:txBody>
          <a:bodyPr vert="horz" wrap="square" lIns="90416" tIns="45208" rIns="90416" bIns="45208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8702" y="0"/>
            <a:ext cx="3963228" cy="349251"/>
          </a:xfrm>
          <a:prstGeom prst="rect">
            <a:avLst/>
          </a:prstGeom>
        </p:spPr>
        <p:txBody>
          <a:bodyPr vert="horz" wrap="square" lIns="90416" tIns="45208" rIns="90416" bIns="452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itchFamily="18" charset="0"/>
              </a:defRPr>
            </a:lvl1pPr>
          </a:lstStyle>
          <a:p>
            <a:fld id="{F5065DE1-635E-4A3E-BC15-328F6A801DCC}" type="datetimeFigureOut">
              <a:rPr lang="en-US"/>
              <a:pPr/>
              <a:t>12/11/2019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29795"/>
            <a:ext cx="3963228" cy="349251"/>
          </a:xfrm>
          <a:prstGeom prst="rect">
            <a:avLst/>
          </a:prstGeom>
        </p:spPr>
        <p:txBody>
          <a:bodyPr vert="horz" wrap="square" lIns="90416" tIns="45208" rIns="90416" bIns="45208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8702" y="6629795"/>
            <a:ext cx="3963228" cy="349251"/>
          </a:xfrm>
          <a:prstGeom prst="rect">
            <a:avLst/>
          </a:prstGeom>
        </p:spPr>
        <p:txBody>
          <a:bodyPr vert="horz" wrap="square" lIns="90416" tIns="45208" rIns="90416" bIns="452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itchFamily="18" charset="0"/>
              </a:defRPr>
            </a:lvl1pPr>
          </a:lstStyle>
          <a:p>
            <a:fld id="{406A4B9B-24E7-4115-BE3A-ACEE975F37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450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963228" cy="349251"/>
          </a:xfrm>
          <a:prstGeom prst="rect">
            <a:avLst/>
          </a:prstGeom>
        </p:spPr>
        <p:txBody>
          <a:bodyPr vert="horz" wrap="square" lIns="90416" tIns="45208" rIns="90416" bIns="45208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8702" y="0"/>
            <a:ext cx="3963228" cy="349251"/>
          </a:xfrm>
          <a:prstGeom prst="rect">
            <a:avLst/>
          </a:prstGeom>
        </p:spPr>
        <p:txBody>
          <a:bodyPr vert="horz" wrap="square" lIns="90416" tIns="45208" rIns="90416" bIns="452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itchFamily="18" charset="0"/>
              </a:defRPr>
            </a:lvl1pPr>
          </a:lstStyle>
          <a:p>
            <a:fld id="{E83880E7-49EC-4653-AFF2-FE5DE43C275F}" type="datetimeFigureOut">
              <a:rPr lang="en-US"/>
              <a:pPr/>
              <a:t>12/11/2019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28925" y="523875"/>
            <a:ext cx="3486150" cy="2616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16" tIns="45208" rIns="90416" bIns="4520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5228" y="3316091"/>
            <a:ext cx="7313544" cy="3140869"/>
          </a:xfrm>
          <a:prstGeom prst="rect">
            <a:avLst/>
          </a:prstGeom>
        </p:spPr>
        <p:txBody>
          <a:bodyPr vert="horz" lIns="90416" tIns="45208" rIns="90416" bIns="45208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29795"/>
            <a:ext cx="3963228" cy="349251"/>
          </a:xfrm>
          <a:prstGeom prst="rect">
            <a:avLst/>
          </a:prstGeom>
        </p:spPr>
        <p:txBody>
          <a:bodyPr vert="horz" wrap="square" lIns="90416" tIns="45208" rIns="90416" bIns="45208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8702" y="6629795"/>
            <a:ext cx="3963228" cy="349251"/>
          </a:xfrm>
          <a:prstGeom prst="rect">
            <a:avLst/>
          </a:prstGeom>
        </p:spPr>
        <p:txBody>
          <a:bodyPr vert="horz" wrap="square" lIns="90416" tIns="45208" rIns="90416" bIns="452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itchFamily="18" charset="0"/>
              </a:defRPr>
            </a:lvl1pPr>
          </a:lstStyle>
          <a:p>
            <a:fld id="{55FDEA75-5474-4075-BD01-B2DCDBABD43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684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Pela </a:t>
            </a:r>
            <a:r>
              <a:rPr lang="en-US" dirty="0" err="1"/>
              <a:t>primeira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en-US" dirty="0"/>
              <a:t>,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estados</a:t>
            </a:r>
            <a:r>
              <a:rPr lang="en-US" dirty="0"/>
              <a:t> </a:t>
            </a:r>
            <a:r>
              <a:rPr lang="en-US" dirty="0" err="1"/>
              <a:t>atr</a:t>
            </a:r>
            <a:r>
              <a:rPr lang="pt-BR" dirty="0"/>
              <a:t>áves de suas capitais serão analisados usando a metodologia Doing Business em 5 indicadores:</a:t>
            </a:r>
          </a:p>
          <a:p>
            <a:endParaRPr lang="pt-BR" dirty="0"/>
          </a:p>
          <a:p>
            <a:r>
              <a:rPr lang="pt-BR" dirty="0"/>
              <a:t>Abertura de Empresas que mede o processo de abertura de uma empresa de médio ou pequeno porte</a:t>
            </a:r>
          </a:p>
          <a:p>
            <a:r>
              <a:rPr lang="pt-BR" dirty="0"/>
              <a:t>Obtenção de alvará de construção que mede o processo de obter todos os permissos e alvarás para construir, habitar e conectar um galpão à rede de água e esgoto</a:t>
            </a:r>
          </a:p>
          <a:p>
            <a:r>
              <a:rPr lang="pt-BR" dirty="0"/>
              <a:t>Registro de Propriedades, mede o processo de transferencia de imovel por compra e venda</a:t>
            </a:r>
          </a:p>
          <a:p>
            <a:r>
              <a:rPr lang="pt-BR" dirty="0"/>
              <a:t>Pagamento de impostos que mede o numero de pagamentos, tempo e aliquota que uma empresa media paga por ano</a:t>
            </a:r>
          </a:p>
          <a:p>
            <a:r>
              <a:rPr lang="pt-BR" dirty="0"/>
              <a:t>E Execução de contratos que mede o tempo e o custo para obter um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para a resolução de disputas comerciais através de um tribunal de primeira instância local</a:t>
            </a:r>
          </a:p>
          <a:p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MS PGothic" pitchFamily="34" charset="-128"/>
            </a:endParaRP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</a:rPr>
              <a:t>Nos indicadores de abertura de empresas e pagamento de impostos, iremos adaptar um projeto piloto para analisar o processo de abertura de uma MEI e pagamento de impostos atraves do Simples.</a:t>
            </a:r>
          </a:p>
          <a:p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MS PGothic" pitchFamily="34" charset="-128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projeto foi concebido pelo Banco Mundial em parceira com a Seme e tem o apoio e patrocínio da CNC, Febraban e Sebrae. 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8329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O 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Doing Business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 registra os impostos e as contribuições obrigatórias que uma empresa de médio porte deve pagar ao longo de um ano, bem como o ônus administrativo relacionado com o pagamento de impostos e contribuições e os procedimentos pós-declaratórios (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postfiling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). Entre os impostos e contribuições analisados, incluem-se: o imposto sobre o rendimento corporativo ou impostos similares, como o imposto de renda da pessoa jurídica (IRPJ) ou imposto sobre o lucro; contribuições sociais e encargos trabalhistas pagos pelo empregador; impostos sobre imóveis; impostos sobre a transferência de propriedade; impostos sobre dividendos; impostos sobre ganhos de capital ou mais-valias; impostos sobre transações financeiras; taxas de coleta de resíduos; impostos sobre veículos e quaisquer outros impostos ou taxas de reduzido valor.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621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O 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Doing Business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 mede o tempo e o custo para a resolução de disputas comerciais através de um tribunal de primeira instância local, bem como a qualidade dos processos judiciais, determinando se uma economia adota uma série de boas práticas de forma a promover a qualidade e eficiência do sistema judicial.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24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872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52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C3E2-57F4-4AD8-B1F7-63857F9CD287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822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4193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2595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Arial"/>
              </a:rPr>
              <a:t>Niger performance is above the Sub- Saharan Africa regional average on the time (655.1 days), and quality index (6.7) and below the average on cost (42.3%).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6158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673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4C1BB259-E58E-4A02-8AC0-811562BA33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2079">
              <a:defRPr/>
            </a:pPr>
            <a:r>
              <a:rPr lang="pt-BR" dirty="0"/>
              <a:t>Como já foi dito, os estudos Doing Business subnacional não são relatórios anuais do Banco Mundial e são feitos por encomenda e de acordo com a demanda e necessidade do governo. </a:t>
            </a:r>
          </a:p>
          <a:p>
            <a:pPr defTabSz="452079">
              <a:defRPr/>
            </a:pPr>
            <a:r>
              <a:rPr lang="pt-BR" dirty="0"/>
              <a:t>O primeiro passo é o pedido formal do estudo e a partir daí, junto ao parceiro governamental, desenhamos o escopo do projeto tanto geografico quanto de indicadores. Ai passamos para o processo de tramitacao do projeto assim como os acordos de financiamento e a integração com o parceiro local para decidirmos o plano de ação. </a:t>
            </a:r>
          </a:p>
          <a:p>
            <a:pPr defTabSz="452079">
              <a:defRPr/>
            </a:pPr>
            <a:endParaRPr lang="pt-BR" dirty="0"/>
          </a:p>
          <a:p>
            <a:pPr defTabSz="452079">
              <a:defRPr/>
            </a:pPr>
            <a:r>
              <a:rPr lang="pt-BR" dirty="0"/>
              <a:t>O projeto entao é oficialmente lançado num evento como o de hoje aonde apresentamos o estudo para os principais pontos focais e tambem aproveitamos para conhece-los ja que eles terao parte importante no processo de coleta de dados. </a:t>
            </a:r>
          </a:p>
          <a:p>
            <a:pPr defTabSz="452079">
              <a:defRPr/>
            </a:pPr>
            <a:endParaRPr lang="pt-BR" dirty="0"/>
          </a:p>
          <a:p>
            <a:pPr defTabSz="452079">
              <a:defRPr/>
            </a:pPr>
            <a:r>
              <a:rPr lang="pt-BR" dirty="0"/>
              <a:t>Passamos entao para o processo de coleta de dados que inclui a indentificação dos especialistas de cada tema, tanto do setor privado e publicoEsse processo demora de 6 a 7 meses pois fazemos uma rigorosa verificacao dos dados atraves de conversas telefonica, trocas de emails e se for necessario, visitas as cidades com maior dificuldade de se obter dados. Uma vez consolidados, nos compilados os dados e em reunioes no Brasil, apresentamos os dados preliminares para as agencias envolvidas em cada indicador. Esse processo nos permite obter um feedback da precisão dos dados e também ajuda os governos locais a entenderem mais sobre a metodologia. Ha entao uma segunda verificacao dos dados com o setor privado para consolidar o resultado final. Ai partimos para a producao do relatorio que inclue a escrita dos capitulos de cada indicador, tramites internos de aprovacao no Banco Mundial e desenho de um website. Ai voltamos para o Brasil para apresentar os resultados finais.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9226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425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DF180742-5FD2-47B8-9AE9-D5C2548BD1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Coletamos dados atraves de questionarios que serao distribuidos para o setor publico e o setor privado. Para facilitar, incluimos os dados que ja temos de Sao Paulo e pedimos para indicar qual a diferenca para a cidade em questao. Os especialistas do setor privado sao identificados pelo time do Banco Mundial e sao a principal fonte de informação. </a:t>
            </a:r>
          </a:p>
          <a:p>
            <a:endParaRPr lang="en-US" dirty="0"/>
          </a:p>
          <a:p>
            <a:r>
              <a:rPr lang="en-US" dirty="0" err="1"/>
              <a:t>Os</a:t>
            </a:r>
            <a:r>
              <a:rPr lang="en-US" dirty="0"/>
              <a:t> dados do </a:t>
            </a:r>
            <a:r>
              <a:rPr lang="en-US" dirty="0" err="1"/>
              <a:t>setor</a:t>
            </a:r>
            <a:r>
              <a:rPr lang="en-US" dirty="0"/>
              <a:t> </a:t>
            </a:r>
            <a:r>
              <a:rPr lang="en-US" dirty="0" err="1"/>
              <a:t>publico</a:t>
            </a:r>
            <a:r>
              <a:rPr lang="en-US" dirty="0"/>
              <a:t>,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ajudam</a:t>
            </a:r>
            <a:r>
              <a:rPr lang="en-US" dirty="0"/>
              <a:t> a </a:t>
            </a:r>
            <a:r>
              <a:rPr lang="en-US" dirty="0" err="1"/>
              <a:t>fazer</a:t>
            </a:r>
            <a:r>
              <a:rPr lang="en-US" dirty="0"/>
              <a:t> o </a:t>
            </a:r>
            <a:r>
              <a:rPr lang="en-US" dirty="0" err="1"/>
              <a:t>controle</a:t>
            </a:r>
            <a:r>
              <a:rPr lang="en-US" dirty="0"/>
              <a:t> de </a:t>
            </a:r>
            <a:r>
              <a:rPr lang="en-US" dirty="0" err="1"/>
              <a:t>qualidade</a:t>
            </a:r>
            <a:r>
              <a:rPr lang="en-US" dirty="0"/>
              <a:t> e </a:t>
            </a:r>
            <a:r>
              <a:rPr lang="en-US" dirty="0" err="1"/>
              <a:t>tambem</a:t>
            </a:r>
            <a:r>
              <a:rPr lang="en-US" dirty="0"/>
              <a:t> a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nocao</a:t>
            </a:r>
            <a:r>
              <a:rPr lang="en-US" dirty="0"/>
              <a:t> do  </a:t>
            </a:r>
            <a:r>
              <a:rPr lang="en-US" dirty="0" err="1"/>
              <a:t>processo</a:t>
            </a:r>
            <a:r>
              <a:rPr lang="en-US" dirty="0"/>
              <a:t> </a:t>
            </a:r>
            <a:r>
              <a:rPr lang="en-US" dirty="0" err="1"/>
              <a:t>interno</a:t>
            </a:r>
            <a:r>
              <a:rPr lang="en-US" dirty="0"/>
              <a:t> e de </a:t>
            </a:r>
            <a:r>
              <a:rPr lang="en-US" dirty="0" err="1"/>
              <a:t>mudancas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reformas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No </a:t>
            </a:r>
            <a:r>
              <a:rPr lang="en-US" dirty="0" err="1"/>
              <a:t>setor</a:t>
            </a:r>
            <a:r>
              <a:rPr lang="en-US" dirty="0"/>
              <a:t> privado, a </a:t>
            </a:r>
            <a:r>
              <a:rPr lang="en-US" dirty="0" err="1"/>
              <a:t>maioria</a:t>
            </a:r>
            <a:r>
              <a:rPr lang="en-US" dirty="0"/>
              <a:t> de </a:t>
            </a:r>
            <a:r>
              <a:rPr lang="en-US" dirty="0" err="1"/>
              <a:t>nossos</a:t>
            </a:r>
            <a:r>
              <a:rPr lang="en-US" dirty="0"/>
              <a:t> </a:t>
            </a:r>
            <a:r>
              <a:rPr lang="en-US" dirty="0" err="1"/>
              <a:t>colaboradores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advogados</a:t>
            </a:r>
            <a:r>
              <a:rPr lang="en-US" dirty="0"/>
              <a:t>, </a:t>
            </a:r>
            <a:r>
              <a:rPr lang="en-US" dirty="0" err="1"/>
              <a:t>contadores</a:t>
            </a:r>
            <a:r>
              <a:rPr lang="en-US" dirty="0"/>
              <a:t>, </a:t>
            </a:r>
            <a:r>
              <a:rPr lang="en-US" dirty="0" err="1"/>
              <a:t>engenheiros</a:t>
            </a:r>
            <a:r>
              <a:rPr lang="en-US" dirty="0"/>
              <a:t> e </a:t>
            </a:r>
            <a:r>
              <a:rPr lang="en-US" dirty="0" err="1"/>
              <a:t>arquitetos</a:t>
            </a:r>
            <a:r>
              <a:rPr lang="en-US" dirty="0"/>
              <a:t>. </a:t>
            </a:r>
            <a:r>
              <a:rPr lang="en-US" dirty="0" err="1"/>
              <a:t>Coletamos</a:t>
            </a:r>
            <a:r>
              <a:rPr lang="en-US" dirty="0"/>
              <a:t> dados de </a:t>
            </a:r>
            <a:r>
              <a:rPr lang="en-US" dirty="0" err="1"/>
              <a:t>profisisonais</a:t>
            </a:r>
            <a:r>
              <a:rPr lang="en-US" dirty="0"/>
              <a:t> e </a:t>
            </a:r>
            <a:r>
              <a:rPr lang="en-US" dirty="0" err="1"/>
              <a:t>nao</a:t>
            </a:r>
            <a:r>
              <a:rPr lang="en-US" dirty="0"/>
              <a:t> de </a:t>
            </a:r>
            <a:r>
              <a:rPr lang="en-US" dirty="0" err="1"/>
              <a:t>empresas</a:t>
            </a:r>
            <a:r>
              <a:rPr lang="en-US" dirty="0"/>
              <a:t> pois </a:t>
            </a:r>
            <a:r>
              <a:rPr lang="en-US" dirty="0" err="1"/>
              <a:t>eles</a:t>
            </a:r>
            <a:r>
              <a:rPr lang="en-US" dirty="0"/>
              <a:t> </a:t>
            </a:r>
            <a:r>
              <a:rPr lang="en-US" dirty="0" err="1"/>
              <a:t>estao</a:t>
            </a:r>
            <a:r>
              <a:rPr lang="en-US" dirty="0"/>
              <a:t> </a:t>
            </a:r>
            <a:r>
              <a:rPr lang="en-US" dirty="0" err="1"/>
              <a:t>expostos</a:t>
            </a:r>
            <a:r>
              <a:rPr lang="en-US" dirty="0"/>
              <a:t> a </a:t>
            </a:r>
            <a:r>
              <a:rPr lang="en-US" dirty="0" err="1"/>
              <a:t>esses</a:t>
            </a:r>
            <a:r>
              <a:rPr lang="en-US" dirty="0"/>
              <a:t> </a:t>
            </a:r>
            <a:r>
              <a:rPr lang="en-US" dirty="0" err="1"/>
              <a:t>processo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parte</a:t>
            </a:r>
            <a:r>
              <a:rPr lang="en-US" dirty="0"/>
              <a:t> de </a:t>
            </a:r>
            <a:r>
              <a:rPr lang="en-US" dirty="0" err="1"/>
              <a:t>seu</a:t>
            </a:r>
            <a:r>
              <a:rPr lang="en-US" dirty="0"/>
              <a:t> </a:t>
            </a:r>
            <a:r>
              <a:rPr lang="en-US" dirty="0" err="1"/>
              <a:t>dia</a:t>
            </a:r>
            <a:r>
              <a:rPr lang="en-US" dirty="0"/>
              <a:t> a </a:t>
            </a:r>
            <a:r>
              <a:rPr lang="en-US" dirty="0" err="1"/>
              <a:t>dia</a:t>
            </a:r>
            <a:r>
              <a:rPr lang="en-US" dirty="0"/>
              <a:t>, </a:t>
            </a:r>
            <a:r>
              <a:rPr lang="en-US" dirty="0" err="1"/>
              <a:t>enquanto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empressa</a:t>
            </a:r>
            <a:r>
              <a:rPr lang="en-US" dirty="0"/>
              <a:t> </a:t>
            </a:r>
            <a:r>
              <a:rPr lang="en-US" dirty="0" err="1"/>
              <a:t>passara</a:t>
            </a:r>
            <a:r>
              <a:rPr lang="en-US" dirty="0"/>
              <a:t> por </a:t>
            </a:r>
            <a:r>
              <a:rPr lang="en-US" dirty="0" err="1"/>
              <a:t>isso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duas</a:t>
            </a:r>
            <a:r>
              <a:rPr lang="en-US" dirty="0"/>
              <a:t> </a:t>
            </a:r>
            <a:r>
              <a:rPr lang="en-US" dirty="0" err="1"/>
              <a:t>vezes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o </a:t>
            </a:r>
            <a:r>
              <a:rPr lang="en-US" dirty="0" err="1"/>
              <a:t>curso</a:t>
            </a:r>
            <a:r>
              <a:rPr lang="en-US" dirty="0"/>
              <a:t> de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vida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Ja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especialistas</a:t>
            </a:r>
            <a:r>
              <a:rPr lang="en-US" dirty="0"/>
              <a:t> do </a:t>
            </a:r>
            <a:r>
              <a:rPr lang="en-US" dirty="0" err="1"/>
              <a:t>setor</a:t>
            </a:r>
            <a:r>
              <a:rPr lang="en-US" dirty="0"/>
              <a:t> </a:t>
            </a:r>
            <a:r>
              <a:rPr lang="en-US" dirty="0" err="1"/>
              <a:t>publico</a:t>
            </a:r>
            <a:r>
              <a:rPr lang="en-US" dirty="0"/>
              <a:t>,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aqueles</a:t>
            </a:r>
            <a:r>
              <a:rPr lang="en-US" dirty="0"/>
              <a:t> que </a:t>
            </a:r>
            <a:r>
              <a:rPr lang="en-US" dirty="0" err="1"/>
              <a:t>trabalham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agencias</a:t>
            </a:r>
            <a:r>
              <a:rPr lang="en-US" dirty="0"/>
              <a:t> </a:t>
            </a:r>
            <a:r>
              <a:rPr lang="en-US" dirty="0" err="1"/>
              <a:t>envolvidas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tema</a:t>
            </a:r>
            <a:r>
              <a:rPr lang="en-US" dirty="0"/>
              <a:t> e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conhecimento</a:t>
            </a:r>
            <a:r>
              <a:rPr lang="en-US" dirty="0"/>
              <a:t> do </a:t>
            </a:r>
            <a:r>
              <a:rPr lang="en-US" dirty="0" err="1"/>
              <a:t>processo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todo</a:t>
            </a:r>
            <a:r>
              <a:rPr lang="en-US" dirty="0"/>
              <a:t>, </a:t>
            </a:r>
            <a:r>
              <a:rPr lang="en-US" dirty="0" err="1"/>
              <a:t>podendo</a:t>
            </a:r>
            <a:r>
              <a:rPr lang="en-US" dirty="0"/>
              <a:t> responder </a:t>
            </a:r>
            <a:r>
              <a:rPr lang="en-US" dirty="0" err="1"/>
              <a:t>perguntas</a:t>
            </a:r>
            <a:r>
              <a:rPr lang="en-US" dirty="0"/>
              <a:t> </a:t>
            </a:r>
            <a:r>
              <a:rPr lang="en-US" dirty="0" err="1"/>
              <a:t>tecnicas</a:t>
            </a:r>
            <a:r>
              <a:rPr lang="en-US" dirty="0"/>
              <a:t>.</a:t>
            </a:r>
            <a:endParaRPr 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selecao</a:t>
            </a:r>
            <a:r>
              <a:rPr lang="en-US" dirty="0"/>
              <a:t> dos </a:t>
            </a:r>
            <a:r>
              <a:rPr lang="en-US" dirty="0" err="1"/>
              <a:t>profissionais</a:t>
            </a:r>
            <a:r>
              <a:rPr lang="en-US" dirty="0"/>
              <a:t> do </a:t>
            </a:r>
            <a:r>
              <a:rPr lang="en-US" dirty="0" err="1"/>
              <a:t>setor</a:t>
            </a:r>
            <a:r>
              <a:rPr lang="en-US" dirty="0"/>
              <a:t> privado </a:t>
            </a:r>
            <a:r>
              <a:rPr lang="pt-BR" dirty="0"/>
              <a:t>é feita de maneira rigorosa para termos certeza de quem o profissional tem as credenciais necessarias. Eles devem ter um diploma na area em questao, trabalhar diretamente com isso e ter experiencia recente na area e cidade. É essencial tambem que sua empresa seja com pequenas e medias empresas e nao grandes corporacoes.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58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D4A77114-0795-42EF-9D11-BCD2DE428B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Já os profissionais do setor público, serão determinados pelos pontos focais, com a assistência da SEME e do Banco Mundial. A partir dos dados já existentes do Rio e Sao Paulo, temos uma ideia de quais sao as agencias envolvidas em cada indicador. Sabemos que Em abertura de empresa, precisamos de alguem da junta comercial que lida com o registro da empresa, da prefeitura que lida com o alvara de funcionamento e da receita federal, que faz o cadastro da pessoa juridica. O papel do ponto focal nesse caso, sera identificar quem dessas agencias respondera e repassar o questionario. A informacao recebida pelo setor privado vai nos guiar para saber se existe alguma outra agencia que devemos contactar que inicialmente nao tinhamos no nosso radar. 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papel focal fara o meio de campo entre o municipio ou estado, a SEME e o Banco Mundial. Alem da identificado dos contribuidores e coordenacao dos questionarios, tambem nos ajudara na organizacao das reunioes de direito de resposta. Esse processo e muito importante para manter a alta qualidade dos dados e tambem é a chance to setor publico de revisar os dados e comentar caso creiam que nossos dados nao reflitam a realidade. Nós apresentaremos os dados preliminares, de maneira confidencial, para representantes das agencias envolvidas em cada indicador e por isso a presença de todos os representantes é essencial.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DEA75-5474-4075-BD01-B2DCDBABD43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936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O 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Doing Business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 registra todos os procedimentos que são oficialmente necessários, ou normalmente realizados na prática, para se abrir e operar formalmente uma empresa industrial ou comercial. São também registrados o tempo e custo necessários para realizar cada procedimento e a exigência de capital mínimo a ser depositado para registrar a empresa. Estes procedimentos incluem os processos que os empreendedores locais devem realizar para obter todas as licenças necessárias, bem como todos os registros, alvarás, verificações, ou inscrições da empresa e dos funcionários junto às autoridades.</a:t>
            </a:r>
          </a:p>
          <a:p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MS PGothic" pitchFamily="34" charset="-128"/>
            </a:endParaRP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Um procedimento é definido como qualquer interação entre os fundadores da empresa e terceiros (por exemplo, órgãos do governo, advogados, auditores ou tabeliães) e com os seus cônjuges, se necessário. </a:t>
            </a:r>
          </a:p>
          <a:p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ＭＳ Ｐゴシック" charset="0"/>
            </a:endParaRP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O tempo é medido em dias corridos. O cálculo do tempo é baseado na duração média que os advogados societários ou os cartórios indicam ser necessária, na prática, para concluir um procedimento com acompanhamento mínimo junto aos órgãos do governo</a:t>
            </a:r>
          </a:p>
          <a:p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MS PGothic" pitchFamily="34" charset="-128"/>
            </a:endParaRP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O custo é registrado como um percentual do PIB per capita da economia, e inclui todas as despesas oficiais e emolumentos relativos a serviços jurídicos ou profissionais, caso tais serviços sejam exigidos por lei - ou geralmente usados na prática. 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MS PGothic" pitchFamily="34" charset="-128"/>
            </a:endParaRPr>
          </a:p>
          <a:p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MS PGothic" pitchFamily="34" charset="-128"/>
            </a:endParaRP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Considera-se dois cenários, envolvendo duas sociedades nacionais de responsabilidade limitada. Elas são idênticas em todos os aspectos, exceto pelo fato de uma das empresas ser de propriedade de cinco mulheres casadas e a outra, de propriedade de cinco homens casados. Em cada economia, a pontuação de cada componente é obtida a partir da média da pontuação de cada uma destas duas empresas.</a:t>
            </a:r>
          </a:p>
          <a:p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MS PGothic" pitchFamily="34" charset="-128"/>
            </a:endParaRP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Para tornar os dados sobre a abertura de empresas comparáveis entre todas as economias, várias suposições são feitas sobre as empresas e os procedimentos analisados.</a:t>
            </a:r>
          </a:p>
          <a:p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MS PGothic" pitchFamily="34" charset="-128"/>
            </a:endParaRP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É uma sociedade de responsabilidade limitada ou o seu equivalente jurídico. </a:t>
            </a:r>
          </a:p>
          <a:p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MS PGothic" pitchFamily="34" charset="-128"/>
            </a:endParaRP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•  É 100% de propriedade nacional e tem cinco proprietários, sendo que nenhum deles é uma pessoa jurídica.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•  Tem um capital social equivalente a 10 vezes o PIB (produto interno bruto) per capita da economia.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•  Realiza atividades industriais e comerciais gerais, tais como produção ou venda ao público de bens ou serviços. A empresa não realiza atividades de comércio exterior e não lida com produtos sujeitos a um regime tributário especial, como por exemplo bebidas alcoólicas ou derivados de tabaco. A empresa não usa processos de produção altamente poluentes.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88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O 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Doing Business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 registra todos os procedimentos necessários para que uma empresa do setor de construção possa construir um depósito (ou armazém), bem como o tempo e o custo para realizar cada procedimento. Ademais, o 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Doing Business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 analisa também o índice do controle de qualidade da construção, para avaliar a qualidade da regulamentação da construção, a eficácia dos controles de qualidade e dos mecanismos de segurança, os regimes de responsabilização e seguro e os requisitos de certificação profissional. </a:t>
            </a:r>
          </a:p>
          <a:p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MS PGothic" pitchFamily="34" charset="-128"/>
            </a:endParaRPr>
          </a:p>
          <a:p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Suposições acerca do depósito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ＭＳ Ｐゴシック" charset="0"/>
            </a:endParaRP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O depósito (armazém):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•  Será usado para atividades de armazenamento em geral, tais como armazenamento de livros ou material de escritório. O depósito não será usado para armazenar quaisquer mercadorias que exijam condições especiais, tais como alimentos, produtos químicos ou farmacêuticos.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•  Terá dois andares, ambos acima do solo, com superfície construída total de aproximadamente 1.300,6 metros quadrados (14.000 pés quadrados). Cada andar terá 3 metros de altura (9 pés, 10 polegadas).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•  Não será localizado em nenhuma zona industrial ou econômica especial.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•  Será localizado em um terreno de aproximadamente 929 metros quadrados (10.000 pés quadrados) que é 100% de propriedade da construtora e está devidamente registrado no cadastro e no registro de imóveis, onde existam títulos de propriedade. 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•  Terá um valor avaliado em 50 vezes o PIB (produto interno bruto) per capita da economia.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•  Será uma construção nova (não havendo nenhuma construção anterior no terreno), e no terreno não há árvores, fontes naturais de água, reservas naturais ou monumentos históricos de qualquer espécie.</a:t>
            </a:r>
          </a:p>
          <a:p>
            <a:endParaRPr lang="en-US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A classificação das economias é determinada pelas suas pontuações, que  são calculadas com base na média simples das pontuações para cada componente deste tópico (procedimentos, tempo, custo e índice do controle de qualidade da construção).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980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O 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Doing Business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 registra a sequência completa dos procedimentos necessários para que uma sociedade de responsabilidade limitada (comprador) possa adquirir uma propriedade de outra (vendedor) e transferir o título de propriedade para o seu nome, podendo utilizá-la para expandir o seu negócio; como garantia para tomar novos empréstimos; ou se necessário, vendê-la a outra empresa. São medidos o tempo e o custo para a realização de cada procedimento. O tópico do registro de propriedades inclui também o índice da qualidade do sistema de administração fundiária, que possui cinco componentes: a qualidade da infraestrutura, a transparência das informações, a cobertura geográfica, a resolução de disputas fundiárias e a igualdade dos direitos de propriedade.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A classificação das economias quanto à facilidade de registro de uma propriedade é determinada pelas suas pontuações, que são calculadas com base na média simples das pontuações de cada componente deste tópico.</a:t>
            </a:r>
          </a:p>
          <a:p>
            <a:endParaRPr lang="en-US" dirty="0"/>
          </a:p>
          <a:p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Suposições acerca das partes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ＭＳ Ｐゴシック" charset="0"/>
            </a:endParaRP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As partes (comprador e vendedor):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•  São sociedades de responsabilidade limitada (ou a forma equivalente no sistema jurídico local).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•  Estão localizadas na área periurbana da maior cidade comercial da economia (em uma zona periférica dentro dos limites do municipio). Em 11 economias os dados também são obtidos sobre a segunda maior cidade comercial.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•  São 100% de propriedade nacional e privada.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•  Executam atividades comerciais gerais.</a:t>
            </a:r>
          </a:p>
          <a:p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Suposições acerca da propriedade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ＭＳ Ｐゴシック" charset="0"/>
            </a:endParaRP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A propriedade: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•  Tem um valor igual a 50 vezes o PIB (produto interno bruto) per capita da economia. O preço de venda é igual a este valor.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•  É inteiramente de propriedade do vendedor.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•  Não tem hipotecas e pertence aos mesmos proprietários há 10 anos.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•  Está registrada no registro de imóveis ou cadastro, ou em ambos, e não está sujeita a litígios relativos ao título de propriedade.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•  Está localizada numa zona comercial periurbana (em uma zona periférica dentro dos limites do municipio) e não é necessário realizar um zoneamento da área.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ＭＳ Ｐゴシック" charset="0"/>
              </a:rPr>
              <a:t>•  Consiste em um terreno e um imóvel.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590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5"/>
          <p:cNvSpPr>
            <a:spLocks noChangeArrowheads="1"/>
          </p:cNvSpPr>
          <p:nvPr userDrawn="1"/>
        </p:nvSpPr>
        <p:spPr bwMode="auto">
          <a:xfrm flipV="1">
            <a:off x="0" y="-1"/>
            <a:ext cx="9135374" cy="447711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latin typeface="+mn-lt"/>
            </a:endParaRPr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pic>
        <p:nvPicPr>
          <p:cNvPr id="63" name="Pictur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51" y="5523466"/>
            <a:ext cx="488315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6448475" y="6450817"/>
            <a:ext cx="2552700" cy="306388"/>
          </a:xfrm>
        </p:spPr>
        <p:txBody>
          <a:bodyPr rIns="0">
            <a:normAutofit/>
          </a:bodyPr>
          <a:lstStyle>
            <a:lvl1pPr algn="r">
              <a:defRPr sz="1600">
                <a:solidFill>
                  <a:schemeClr val="tx1"/>
                </a:solidFill>
                <a:latin typeface="+mn-lt"/>
                <a:cs typeface="Arial" charset="0"/>
              </a:defRPr>
            </a:lvl1pPr>
          </a:lstStyle>
          <a:p>
            <a:fld id="{3808D2CF-ECE4-4005-A042-AB455C3247EE}" type="datetime4">
              <a:rPr lang="en-US" smtClean="0"/>
              <a:pPr/>
              <a:t>December 11, 2019</a:t>
            </a:fld>
            <a:endParaRPr lang="en-US" dirty="0"/>
          </a:p>
        </p:txBody>
      </p:sp>
      <p:sp>
        <p:nvSpPr>
          <p:cNvPr id="71" name="Text Placeholder 331"/>
          <p:cNvSpPr>
            <a:spLocks noGrp="1"/>
          </p:cNvSpPr>
          <p:nvPr>
            <p:ph type="body" sz="quarter" idx="16" hasCustomPrompt="1"/>
          </p:nvPr>
        </p:nvSpPr>
        <p:spPr>
          <a:xfrm>
            <a:off x="5935413" y="5317885"/>
            <a:ext cx="3065762" cy="411162"/>
          </a:xfrm>
        </p:spPr>
        <p:txBody>
          <a:bodyPr anchor="ctr"/>
          <a:lstStyle>
            <a:lvl1pPr algn="r">
              <a:lnSpc>
                <a:spcPct val="100000"/>
              </a:lnSpc>
              <a:defRPr sz="18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>
              <a:defRPr b="0" i="0">
                <a:latin typeface="Andes" panose="02000000000000000000" pitchFamily="50" charset="0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r>
              <a:rPr lang="en-US" dirty="0"/>
              <a:t>Name Last name</a:t>
            </a:r>
          </a:p>
        </p:txBody>
      </p:sp>
      <p:sp>
        <p:nvSpPr>
          <p:cNvPr id="72" name="Text Placeholder 331"/>
          <p:cNvSpPr>
            <a:spLocks noGrp="1"/>
          </p:cNvSpPr>
          <p:nvPr>
            <p:ph type="body" sz="quarter" idx="17" hasCustomPrompt="1"/>
          </p:nvPr>
        </p:nvSpPr>
        <p:spPr>
          <a:xfrm>
            <a:off x="5935413" y="5772918"/>
            <a:ext cx="3065762" cy="252490"/>
          </a:xfrm>
        </p:spPr>
        <p:txBody>
          <a:bodyPr anchor="ctr"/>
          <a:lstStyle>
            <a:lvl1pPr algn="r">
              <a:lnSpc>
                <a:spcPct val="100000"/>
              </a:lnSpc>
              <a:defRPr sz="16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>
              <a:defRPr b="0" i="0">
                <a:latin typeface="Andes" panose="02000000000000000000" pitchFamily="50" charset="0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r>
              <a:rPr lang="en-US" dirty="0"/>
              <a:t>Position</a:t>
            </a:r>
          </a:p>
        </p:txBody>
      </p:sp>
      <p:sp>
        <p:nvSpPr>
          <p:cNvPr id="73" name="Text Placeholder 331"/>
          <p:cNvSpPr>
            <a:spLocks noGrp="1"/>
          </p:cNvSpPr>
          <p:nvPr>
            <p:ph type="body" sz="quarter" idx="18" hasCustomPrompt="1"/>
          </p:nvPr>
        </p:nvSpPr>
        <p:spPr>
          <a:xfrm>
            <a:off x="5935413" y="6046920"/>
            <a:ext cx="3065762" cy="241344"/>
          </a:xfrm>
        </p:spPr>
        <p:txBody>
          <a:bodyPr anchor="ctr"/>
          <a:lstStyle>
            <a:lvl1pPr algn="r">
              <a:lnSpc>
                <a:spcPct val="100000"/>
              </a:lnSpc>
              <a:defRPr sz="16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>
              <a:defRPr b="0" i="0">
                <a:latin typeface="Andes" panose="02000000000000000000" pitchFamily="50" charset="0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r>
              <a:rPr lang="en-US" dirty="0"/>
              <a:t>Department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C220CC-08E5-43B3-9C07-A52FC395CF7B}"/>
              </a:ext>
            </a:extLst>
          </p:cNvPr>
          <p:cNvSpPr/>
          <p:nvPr userDrawn="1"/>
        </p:nvSpPr>
        <p:spPr bwMode="auto">
          <a:xfrm>
            <a:off x="117446" y="436563"/>
            <a:ext cx="6968076" cy="68921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ED9E8FB2-933C-4076-9A7F-6789231820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" y="0"/>
            <a:ext cx="9144000" cy="527427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0DA1B86-BE48-415D-86E4-4DDD26B3F3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77" y="509738"/>
            <a:ext cx="2240000" cy="83657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93115B5-F4B3-4F31-8738-45DDD6B126E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77" y="1340606"/>
            <a:ext cx="3510857" cy="69028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536A1EB-030F-42E2-8F4C-240CD1BA822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77" y="2211613"/>
            <a:ext cx="2221714" cy="749714"/>
          </a:xfrm>
          <a:prstGeom prst="rect">
            <a:avLst/>
          </a:prstGeom>
        </p:spPr>
      </p:pic>
      <p:sp>
        <p:nvSpPr>
          <p:cNvPr id="56" name="Text Placeholder 331">
            <a:extLst>
              <a:ext uri="{FF2B5EF4-FFF2-40B4-BE49-F238E27FC236}">
                <a16:creationId xmlns:a16="http://schemas.microsoft.com/office/drawing/2014/main" id="{D5AC0CBB-D4D6-4A90-B27D-DC4B347865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9977" y="3359118"/>
            <a:ext cx="5875387" cy="567266"/>
          </a:xfrm>
          <a:noFill/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buClr>
                <a:srgbClr val="002345"/>
              </a:buClr>
              <a:defRPr sz="2800" b="0" i="0" cap="none" baseline="0">
                <a:solidFill>
                  <a:schemeClr val="bg1"/>
                </a:solidFill>
                <a:latin typeface="+mn-lt"/>
                <a:cs typeface="Andes" panose="02000000000000000000" pitchFamily="50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>
              <a:buClr>
                <a:srgbClr val="002345"/>
              </a:buClr>
            </a:pPr>
            <a:r>
              <a:rPr lang="en-US" sz="2800" b="0" kern="0" dirty="0">
                <a:solidFill>
                  <a:schemeClr val="bg1"/>
                </a:solidFill>
              </a:rPr>
              <a:t>Indicator / Economy</a:t>
            </a:r>
          </a:p>
        </p:txBody>
      </p:sp>
    </p:spTree>
    <p:extLst>
      <p:ext uri="{BB962C8B-B14F-4D97-AF65-F5344CB8AC3E}">
        <p14:creationId xmlns:p14="http://schemas.microsoft.com/office/powerpoint/2010/main" val="330663200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Divider/Table of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DAA9E69-DC56-4EC0-89E3-EC86D411D9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9965"/>
            <a:ext cx="9144000" cy="253803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0A7DC84-9C4D-483F-A23B-7C5FD9343DFC}"/>
              </a:ext>
            </a:extLst>
          </p:cNvPr>
          <p:cNvGrpSpPr/>
          <p:nvPr userDrawn="1"/>
        </p:nvGrpSpPr>
        <p:grpSpPr>
          <a:xfrm>
            <a:off x="311913" y="5588982"/>
            <a:ext cx="4614036" cy="709120"/>
            <a:chOff x="137345" y="5974847"/>
            <a:chExt cx="4614036" cy="70912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0940E1F-292A-4036-9639-2AC361182AA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37345" y="5974847"/>
              <a:ext cx="3094371" cy="626629"/>
              <a:chOff x="264890" y="4539871"/>
              <a:chExt cx="4321263" cy="876905"/>
            </a:xfrm>
            <a:effectLst>
              <a:outerShdw blurRad="50800" dist="38100" dir="2700000" algn="tl" rotWithShape="0">
                <a:schemeClr val="tx1"/>
              </a:outerShdw>
            </a:effectLst>
          </p:grpSpPr>
          <p:pic>
            <p:nvPicPr>
              <p:cNvPr id="17" name="Picture 16" descr="reverse.png">
                <a:extLst>
                  <a:ext uri="{FF2B5EF4-FFF2-40B4-BE49-F238E27FC236}">
                    <a16:creationId xmlns:a16="http://schemas.microsoft.com/office/drawing/2014/main" id="{DCEA0049-E1F8-45A5-B54F-46291EBDD7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54" t="27124" b="28558"/>
              <a:stretch>
                <a:fillRect/>
              </a:stretch>
            </p:blipFill>
            <p:spPr bwMode="auto">
              <a:xfrm>
                <a:off x="1200795" y="4789714"/>
                <a:ext cx="3385358" cy="408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7" descr="NEW-WHITE-GRADIENT-GLOBES.png">
                <a:extLst>
                  <a:ext uri="{FF2B5EF4-FFF2-40B4-BE49-F238E27FC236}">
                    <a16:creationId xmlns:a16="http://schemas.microsoft.com/office/drawing/2014/main" id="{1F3312BE-A117-444D-AA8E-727CE47EEE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430"/>
              <a:stretch>
                <a:fillRect/>
              </a:stretch>
            </p:blipFill>
            <p:spPr bwMode="auto">
              <a:xfrm>
                <a:off x="264890" y="4539871"/>
                <a:ext cx="935905" cy="876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89AC0B6-DFCC-499A-A164-686E2E4DF11E}"/>
                </a:ext>
              </a:extLst>
            </p:cNvPr>
            <p:cNvSpPr txBox="1"/>
            <p:nvPr userDrawn="1"/>
          </p:nvSpPr>
          <p:spPr>
            <a:xfrm>
              <a:off x="761616" y="6422357"/>
              <a:ext cx="39897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accent1"/>
                  </a:solidFill>
                  <a:latin typeface="+mn-lt"/>
                </a:rPr>
                <a:t>Development Economics </a:t>
              </a:r>
              <a:r>
                <a:rPr lang="en-US" sz="105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│Global Indicators</a:t>
              </a:r>
              <a:endParaRPr lang="en-US" sz="105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03D9369-02D9-4973-8CD7-6CCA8FCD269A}"/>
              </a:ext>
            </a:extLst>
          </p:cNvPr>
          <p:cNvSpPr txBox="1"/>
          <p:nvPr userDrawn="1"/>
        </p:nvSpPr>
        <p:spPr>
          <a:xfrm>
            <a:off x="1500171" y="1448925"/>
            <a:ext cx="6240811" cy="2316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7525" marR="0" lvl="0" indent="-517525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F396F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Why does it matter?</a:t>
            </a:r>
          </a:p>
          <a:p>
            <a:pPr marL="517525" marR="0" lvl="0" indent="-517525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F396F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What is (is not) measured</a:t>
            </a:r>
          </a:p>
          <a:p>
            <a:pPr marL="517525" marR="0" lvl="0" indent="-517525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F396F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Methodology changes in the past 5 years</a:t>
            </a:r>
          </a:p>
          <a:p>
            <a:pPr marL="517525" marR="0" lvl="0" indent="-517525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F396F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Main findings</a:t>
            </a:r>
          </a:p>
          <a:p>
            <a:pPr marL="517525" marR="0" lvl="0" indent="-517525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F396F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Good practices</a:t>
            </a:r>
          </a:p>
          <a:p>
            <a:pPr marL="517525" marR="0" lvl="0" indent="-517525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F396F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Historical trends</a:t>
            </a:r>
          </a:p>
        </p:txBody>
      </p:sp>
    </p:spTree>
    <p:extLst>
      <p:ext uri="{BB962C8B-B14F-4D97-AF65-F5344CB8AC3E}">
        <p14:creationId xmlns:p14="http://schemas.microsoft.com/office/powerpoint/2010/main" val="195122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 Slide_Horisont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 anchor="b"/>
          <a:lstStyle>
            <a:lvl1pPr>
              <a:defRPr sz="22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357188" y="6350000"/>
            <a:ext cx="552450" cy="358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BC760B9F-94B6-48F9-9CAF-FD4E51F2A4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311900"/>
            <a:ext cx="1982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8"/>
          <p:cNvSpPr>
            <a:spLocks noGrp="1"/>
          </p:cNvSpPr>
          <p:nvPr>
            <p:ph sz="quarter" idx="18"/>
          </p:nvPr>
        </p:nvSpPr>
        <p:spPr>
          <a:xfrm>
            <a:off x="347663" y="3949487"/>
            <a:ext cx="8478837" cy="2299757"/>
          </a:xfrm>
        </p:spPr>
        <p:txBody>
          <a:bodyPr/>
          <a:lstStyle>
            <a:lvl1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  <a:lvl2pPr marL="287338" indent="-285750"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576263" indent="-285750"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400"/>
            </a:lvl3pPr>
            <a:lvl4pPr marL="855663" indent="-285750">
              <a:buFont typeface="Arial" panose="020B0604020202020204" pitchFamily="34" charset="0"/>
              <a:buChar char="◦"/>
              <a:defRPr sz="1400" baseline="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9"/>
          </p:nvPr>
        </p:nvSpPr>
        <p:spPr>
          <a:xfrm>
            <a:off x="356934" y="1463040"/>
            <a:ext cx="8478837" cy="2299757"/>
          </a:xfrm>
        </p:spPr>
        <p:txBody>
          <a:bodyPr/>
          <a:lstStyle>
            <a:lvl1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  <a:lvl2pPr marL="287338" indent="-285750"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576263" indent="-285750"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400"/>
            </a:lvl3pPr>
            <a:lvl4pPr marL="855663" indent="-285750">
              <a:buFont typeface="Arial" panose="020B0604020202020204" pitchFamily="34" charset="0"/>
              <a:buChar char="◦"/>
              <a:defRPr sz="1400" baseline="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D2A038E3-5C6B-4D4E-A213-7B61A0B265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rgbClr val="1F396F"/>
          </a:solidFill>
          <a:ln>
            <a:noFill/>
          </a:ln>
          <a:extLst/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1339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Divider/Table of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DAA9E69-DC56-4EC0-89E3-EC86D411D9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9965"/>
            <a:ext cx="9144000" cy="253803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0A7DC84-9C4D-483F-A23B-7C5FD9343DFC}"/>
              </a:ext>
            </a:extLst>
          </p:cNvPr>
          <p:cNvGrpSpPr/>
          <p:nvPr userDrawn="1"/>
        </p:nvGrpSpPr>
        <p:grpSpPr>
          <a:xfrm>
            <a:off x="311913" y="5588982"/>
            <a:ext cx="4614036" cy="709120"/>
            <a:chOff x="137345" y="5974847"/>
            <a:chExt cx="4614036" cy="70912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0940E1F-292A-4036-9639-2AC361182AA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37345" y="5974847"/>
              <a:ext cx="3094371" cy="626629"/>
              <a:chOff x="264890" y="4539871"/>
              <a:chExt cx="4321263" cy="876905"/>
            </a:xfrm>
            <a:effectLst>
              <a:outerShdw blurRad="50800" dist="38100" dir="2700000" algn="tl" rotWithShape="0">
                <a:schemeClr val="tx1"/>
              </a:outerShdw>
            </a:effectLst>
          </p:grpSpPr>
          <p:pic>
            <p:nvPicPr>
              <p:cNvPr id="17" name="Picture 16" descr="reverse.png">
                <a:extLst>
                  <a:ext uri="{FF2B5EF4-FFF2-40B4-BE49-F238E27FC236}">
                    <a16:creationId xmlns:a16="http://schemas.microsoft.com/office/drawing/2014/main" id="{DCEA0049-E1F8-45A5-B54F-46291EBDD7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54" t="27124" b="28558"/>
              <a:stretch>
                <a:fillRect/>
              </a:stretch>
            </p:blipFill>
            <p:spPr bwMode="auto">
              <a:xfrm>
                <a:off x="1200795" y="4789714"/>
                <a:ext cx="3385358" cy="408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7" descr="NEW-WHITE-GRADIENT-GLOBES.png">
                <a:extLst>
                  <a:ext uri="{FF2B5EF4-FFF2-40B4-BE49-F238E27FC236}">
                    <a16:creationId xmlns:a16="http://schemas.microsoft.com/office/drawing/2014/main" id="{1F3312BE-A117-444D-AA8E-727CE47EEE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430"/>
              <a:stretch>
                <a:fillRect/>
              </a:stretch>
            </p:blipFill>
            <p:spPr bwMode="auto">
              <a:xfrm>
                <a:off x="264890" y="4539871"/>
                <a:ext cx="935905" cy="876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89AC0B6-DFCC-499A-A164-686E2E4DF11E}"/>
                </a:ext>
              </a:extLst>
            </p:cNvPr>
            <p:cNvSpPr txBox="1"/>
            <p:nvPr userDrawn="1"/>
          </p:nvSpPr>
          <p:spPr>
            <a:xfrm>
              <a:off x="761616" y="6422357"/>
              <a:ext cx="39897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accent1"/>
                  </a:solidFill>
                  <a:latin typeface="+mn-lt"/>
                </a:rPr>
                <a:t>Development Economics </a:t>
              </a:r>
              <a:r>
                <a:rPr lang="en-US" sz="105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│Global Indicators</a:t>
              </a:r>
              <a:endParaRPr lang="en-US" sz="105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03D9369-02D9-4973-8CD7-6CCA8FCD269A}"/>
              </a:ext>
            </a:extLst>
          </p:cNvPr>
          <p:cNvSpPr txBox="1"/>
          <p:nvPr userDrawn="1"/>
        </p:nvSpPr>
        <p:spPr>
          <a:xfrm>
            <a:off x="1500171" y="1448925"/>
            <a:ext cx="6240811" cy="2316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7525" marR="0" lvl="0" indent="-517525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F396F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Why does it matter?</a:t>
            </a:r>
          </a:p>
          <a:p>
            <a:pPr marL="517525" marR="0" lvl="0" indent="-517525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F396F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What is (is not) measured</a:t>
            </a:r>
          </a:p>
          <a:p>
            <a:pPr marL="517525" marR="0" lvl="0" indent="-517525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F396F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Methodology changes in the past 5 years</a:t>
            </a:r>
          </a:p>
          <a:p>
            <a:pPr marL="517525" marR="0" lvl="0" indent="-517525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F396F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Main findings</a:t>
            </a:r>
          </a:p>
          <a:p>
            <a:pPr marL="517525" marR="0" lvl="0" indent="-517525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F396F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Good practices</a:t>
            </a:r>
          </a:p>
          <a:p>
            <a:pPr marL="517525" marR="0" lvl="0" indent="-517525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F396F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Historical trends</a:t>
            </a:r>
          </a:p>
        </p:txBody>
      </p:sp>
    </p:spTree>
    <p:extLst>
      <p:ext uri="{BB962C8B-B14F-4D97-AF65-F5344CB8AC3E}">
        <p14:creationId xmlns:p14="http://schemas.microsoft.com/office/powerpoint/2010/main" val="3824939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 Slide_Horisont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 anchor="b"/>
          <a:lstStyle>
            <a:lvl1pPr>
              <a:defRPr sz="22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357188" y="6350000"/>
            <a:ext cx="552450" cy="358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BC760B9F-94B6-48F9-9CAF-FD4E51F2A4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311900"/>
            <a:ext cx="1982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8"/>
          <p:cNvSpPr>
            <a:spLocks noGrp="1"/>
          </p:cNvSpPr>
          <p:nvPr>
            <p:ph sz="quarter" idx="18"/>
          </p:nvPr>
        </p:nvSpPr>
        <p:spPr>
          <a:xfrm>
            <a:off x="347663" y="3949487"/>
            <a:ext cx="8478837" cy="2299757"/>
          </a:xfrm>
        </p:spPr>
        <p:txBody>
          <a:bodyPr/>
          <a:lstStyle>
            <a:lvl1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  <a:lvl2pPr marL="287338" indent="-285750"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576263" indent="-285750"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400"/>
            </a:lvl3pPr>
            <a:lvl4pPr marL="855663" indent="-285750">
              <a:buFont typeface="Arial" panose="020B0604020202020204" pitchFamily="34" charset="0"/>
              <a:buChar char="◦"/>
              <a:defRPr sz="1400" baseline="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9"/>
          </p:nvPr>
        </p:nvSpPr>
        <p:spPr>
          <a:xfrm>
            <a:off x="356934" y="1463040"/>
            <a:ext cx="8478837" cy="2299757"/>
          </a:xfrm>
        </p:spPr>
        <p:txBody>
          <a:bodyPr/>
          <a:lstStyle>
            <a:lvl1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  <a:lvl2pPr marL="287338" indent="-285750"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576263" indent="-285750"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400"/>
            </a:lvl3pPr>
            <a:lvl4pPr marL="855663" indent="-285750">
              <a:buFont typeface="Arial" panose="020B0604020202020204" pitchFamily="34" charset="0"/>
              <a:buChar char="◦"/>
              <a:defRPr sz="1400" baseline="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D2A038E3-5C6B-4D4E-A213-7B61A0B265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rgbClr val="1F396F"/>
          </a:solidFill>
          <a:ln>
            <a:noFill/>
          </a:ln>
          <a:extLst/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4872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/Table of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DAA9E69-DC56-4EC0-89E3-EC86D411D9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9965"/>
            <a:ext cx="9144000" cy="253803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0A7DC84-9C4D-483F-A23B-7C5FD9343DFC}"/>
              </a:ext>
            </a:extLst>
          </p:cNvPr>
          <p:cNvGrpSpPr/>
          <p:nvPr userDrawn="1"/>
        </p:nvGrpSpPr>
        <p:grpSpPr>
          <a:xfrm>
            <a:off x="311913" y="5588982"/>
            <a:ext cx="4614036" cy="709120"/>
            <a:chOff x="137345" y="5974847"/>
            <a:chExt cx="4614036" cy="70912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0940E1F-292A-4036-9639-2AC361182AA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37345" y="5974847"/>
              <a:ext cx="3094371" cy="626629"/>
              <a:chOff x="264890" y="4539871"/>
              <a:chExt cx="4321263" cy="876905"/>
            </a:xfrm>
            <a:effectLst>
              <a:outerShdw blurRad="50800" dist="38100" dir="2700000" algn="tl" rotWithShape="0">
                <a:schemeClr val="tx1"/>
              </a:outerShdw>
            </a:effectLst>
          </p:grpSpPr>
          <p:pic>
            <p:nvPicPr>
              <p:cNvPr id="17" name="Picture 16" descr="reverse.png">
                <a:extLst>
                  <a:ext uri="{FF2B5EF4-FFF2-40B4-BE49-F238E27FC236}">
                    <a16:creationId xmlns:a16="http://schemas.microsoft.com/office/drawing/2014/main" id="{DCEA0049-E1F8-45A5-B54F-46291EBDD7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54" t="27124" b="28558"/>
              <a:stretch>
                <a:fillRect/>
              </a:stretch>
            </p:blipFill>
            <p:spPr bwMode="auto">
              <a:xfrm>
                <a:off x="1200795" y="4789714"/>
                <a:ext cx="3385358" cy="408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7" descr="NEW-WHITE-GRADIENT-GLOBES.png">
                <a:extLst>
                  <a:ext uri="{FF2B5EF4-FFF2-40B4-BE49-F238E27FC236}">
                    <a16:creationId xmlns:a16="http://schemas.microsoft.com/office/drawing/2014/main" id="{1F3312BE-A117-444D-AA8E-727CE47EEE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430"/>
              <a:stretch>
                <a:fillRect/>
              </a:stretch>
            </p:blipFill>
            <p:spPr bwMode="auto">
              <a:xfrm>
                <a:off x="264890" y="4539871"/>
                <a:ext cx="935905" cy="876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89AC0B6-DFCC-499A-A164-686E2E4DF11E}"/>
                </a:ext>
              </a:extLst>
            </p:cNvPr>
            <p:cNvSpPr txBox="1"/>
            <p:nvPr userDrawn="1"/>
          </p:nvSpPr>
          <p:spPr>
            <a:xfrm>
              <a:off x="761616" y="6422357"/>
              <a:ext cx="39897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accent1"/>
                  </a:solidFill>
                  <a:latin typeface="+mn-lt"/>
                </a:rPr>
                <a:t>Development Economics </a:t>
              </a:r>
              <a:r>
                <a:rPr lang="en-US" sz="105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│Global Indicators</a:t>
              </a:r>
              <a:endParaRPr lang="en-US" sz="1050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9903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/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9B6BE3-D38E-412C-9172-1658C209C2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52195"/>
            <a:ext cx="9144000" cy="3305805"/>
          </a:xfrm>
          <a:prstGeom prst="rect">
            <a:avLst/>
          </a:prstGeom>
        </p:spPr>
      </p:pic>
      <p:sp>
        <p:nvSpPr>
          <p:cNvPr id="12" name="Title 329">
            <a:extLst>
              <a:ext uri="{FF2B5EF4-FFF2-40B4-BE49-F238E27FC236}">
                <a16:creationId xmlns:a16="http://schemas.microsoft.com/office/drawing/2014/main" id="{2C3CD3F0-6782-4E0C-BA84-68AD23D147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0257" y="779825"/>
            <a:ext cx="7323485" cy="387684"/>
          </a:xfrm>
          <a:solidFill>
            <a:schemeClr val="bg1"/>
          </a:solidFill>
        </p:spPr>
        <p:txBody>
          <a:bodyPr>
            <a:noAutofit/>
          </a:bodyPr>
          <a:lstStyle>
            <a:lvl1pPr algn="ctr">
              <a:defRPr sz="3200" b="1" cap="none" baseline="0">
                <a:solidFill>
                  <a:srgbClr val="1F396F"/>
                </a:solidFill>
                <a:latin typeface="+mn-lt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6F54C5-2FDE-45C5-80BA-F4DD379343C3}"/>
              </a:ext>
            </a:extLst>
          </p:cNvPr>
          <p:cNvSpPr txBox="1"/>
          <p:nvPr userDrawn="1"/>
        </p:nvSpPr>
        <p:spPr>
          <a:xfrm>
            <a:off x="2123489" y="1784105"/>
            <a:ext cx="4897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40D"/>
                </a:solidFill>
                <a:latin typeface="+mn-lt"/>
                <a:cs typeface="Arial" pitchFamily="34" charset="0"/>
              </a:rPr>
              <a:t>www.doingbusiness.org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5E4243F-CE34-427F-A96B-DA075E3F0CC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19390" y="5458815"/>
            <a:ext cx="3989765" cy="854757"/>
            <a:chOff x="264890" y="4539871"/>
            <a:chExt cx="4321263" cy="876905"/>
          </a:xfrm>
          <a:effectLst>
            <a:outerShdw blurRad="50800" dist="38100" dir="2700000" algn="tl" rotWithShape="0">
              <a:schemeClr val="tx1"/>
            </a:outerShdw>
          </a:effectLst>
        </p:grpSpPr>
        <p:pic>
          <p:nvPicPr>
            <p:cNvPr id="23" name="Picture 22" descr="reverse.png">
              <a:extLst>
                <a:ext uri="{FF2B5EF4-FFF2-40B4-BE49-F238E27FC236}">
                  <a16:creationId xmlns:a16="http://schemas.microsoft.com/office/drawing/2014/main" id="{BA087BE2-2931-47C3-AF91-5EB736C3A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54" t="27124" b="28558"/>
            <a:stretch>
              <a:fillRect/>
            </a:stretch>
          </p:blipFill>
          <p:spPr bwMode="auto">
            <a:xfrm>
              <a:off x="1200795" y="4789714"/>
              <a:ext cx="3385358" cy="408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 descr="NEW-WHITE-GRADIENT-GLOBES.png">
              <a:extLst>
                <a:ext uri="{FF2B5EF4-FFF2-40B4-BE49-F238E27FC236}">
                  <a16:creationId xmlns:a16="http://schemas.microsoft.com/office/drawing/2014/main" id="{98D6B5A0-E5D0-4222-90E8-0571BC6D1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30"/>
            <a:stretch>
              <a:fillRect/>
            </a:stretch>
          </p:blipFill>
          <p:spPr bwMode="auto">
            <a:xfrm>
              <a:off x="264890" y="4539871"/>
              <a:ext cx="935905" cy="876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00161AA-835E-44EC-B234-2482CA9BF74A}"/>
              </a:ext>
            </a:extLst>
          </p:cNvPr>
          <p:cNvSpPr txBox="1"/>
          <p:nvPr userDrawn="1"/>
        </p:nvSpPr>
        <p:spPr>
          <a:xfrm>
            <a:off x="1116772" y="6109196"/>
            <a:ext cx="398976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kern="1200" dirty="0">
                <a:solidFill>
                  <a:srgbClr val="059AD1"/>
                </a:solidFill>
                <a:latin typeface="+mn-lt"/>
                <a:ea typeface="MS PGothic" pitchFamily="34" charset="-128"/>
                <a:cs typeface="+mn-cs"/>
              </a:rPr>
              <a:t>Development</a:t>
            </a:r>
            <a:r>
              <a:rPr lang="en-US" sz="1300" dirty="0">
                <a:solidFill>
                  <a:srgbClr val="676B94"/>
                </a:solidFill>
                <a:latin typeface="+mn-lt"/>
              </a:rPr>
              <a:t> </a:t>
            </a:r>
            <a:r>
              <a:rPr lang="en-US" sz="1300" b="1" kern="1200" dirty="0">
                <a:solidFill>
                  <a:srgbClr val="059AD1"/>
                </a:solidFill>
                <a:latin typeface="+mn-lt"/>
                <a:ea typeface="MS PGothic" pitchFamily="34" charset="-128"/>
                <a:cs typeface="+mn-cs"/>
              </a:rPr>
              <a:t>Economics</a:t>
            </a:r>
            <a:r>
              <a:rPr lang="en-US" sz="1300" dirty="0">
                <a:solidFill>
                  <a:srgbClr val="676B94"/>
                </a:solidFill>
                <a:latin typeface="+mn-lt"/>
              </a:rPr>
              <a:t> </a:t>
            </a:r>
            <a:r>
              <a:rPr lang="en-US" sz="1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│Global Indicators</a:t>
            </a:r>
            <a:endParaRPr lang="en-US" sz="13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2571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356935" y="1463042"/>
            <a:ext cx="4133273" cy="264331"/>
          </a:xfrm>
        </p:spPr>
        <p:txBody>
          <a:bodyPr lIns="0" rIns="0" anchor="ctr">
            <a:normAutofit/>
          </a:bodyPr>
          <a:lstStyle>
            <a:lvl1pPr algn="ctr">
              <a:defRPr sz="1350" cap="none">
                <a:solidFill>
                  <a:srgbClr val="002345"/>
                </a:solidFill>
                <a:latin typeface="+mn-lt"/>
              </a:defRPr>
            </a:lvl1pPr>
            <a:lvl2pPr>
              <a:defRPr sz="1200">
                <a:solidFill>
                  <a:srgbClr val="595959"/>
                </a:solidFill>
              </a:defRPr>
            </a:lvl2pPr>
            <a:lvl3pPr>
              <a:defRPr sz="1200">
                <a:solidFill>
                  <a:srgbClr val="595959"/>
                </a:solidFill>
              </a:defRPr>
            </a:lvl3pPr>
            <a:lvl4pPr>
              <a:defRPr sz="1200">
                <a:solidFill>
                  <a:srgbClr val="595959"/>
                </a:solidFill>
              </a:defRPr>
            </a:lvl4pPr>
            <a:lvl5pPr>
              <a:defRPr sz="1200">
                <a:solidFill>
                  <a:srgbClr val="595959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63440" y="1463042"/>
            <a:ext cx="4133088" cy="264331"/>
          </a:xfrm>
        </p:spPr>
        <p:txBody>
          <a:bodyPr lIns="0" rIns="0" anchor="ctr">
            <a:normAutofit/>
          </a:bodyPr>
          <a:lstStyle>
            <a:lvl1pPr algn="ctr">
              <a:defRPr sz="1350" cap="none">
                <a:solidFill>
                  <a:srgbClr val="002345"/>
                </a:solidFill>
                <a:latin typeface="+mn-lt"/>
              </a:defRPr>
            </a:lvl1pPr>
            <a:lvl2pPr>
              <a:defRPr sz="1200">
                <a:solidFill>
                  <a:srgbClr val="595959"/>
                </a:solidFill>
              </a:defRPr>
            </a:lvl2pPr>
            <a:lvl3pPr>
              <a:defRPr sz="1200">
                <a:solidFill>
                  <a:srgbClr val="595959"/>
                </a:solidFill>
              </a:defRPr>
            </a:lvl3pPr>
            <a:lvl4pPr>
              <a:defRPr sz="1200">
                <a:solidFill>
                  <a:srgbClr val="595959"/>
                </a:solidFill>
              </a:defRPr>
            </a:lvl4pPr>
            <a:lvl5pPr>
              <a:defRPr sz="1200">
                <a:solidFill>
                  <a:srgbClr val="595959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rgbClr val="00ADE4"/>
          </a:solidFill>
          <a:ln>
            <a:noFill/>
          </a:ln>
          <a:extLst/>
        </p:spPr>
        <p:txBody>
          <a:bodyPr/>
          <a:lstStyle/>
          <a:p>
            <a:pPr marL="86916" indent="-86916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975">
              <a:solidFill>
                <a:srgbClr val="002345"/>
              </a:solidFill>
              <a:ea typeface="MS PGothic" pitchFamily="34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56935" y="301628"/>
            <a:ext cx="8462029" cy="756707"/>
          </a:xfrm>
        </p:spPr>
        <p:txBody>
          <a:bodyPr anchor="b"/>
          <a:lstStyle>
            <a:lvl1pPr>
              <a:defRPr sz="165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357188" y="6350002"/>
            <a:ext cx="552450" cy="358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760B9F-94B6-48F9-9CAF-FD4E51F2A4B3}" type="slidenum">
              <a:rPr lang="en-US" sz="1200" b="1" smtClean="0">
                <a:solidFill>
                  <a:srgbClr val="FFFFFF">
                    <a:lumMod val="75000"/>
                  </a:srgbClr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b="1">
              <a:solidFill>
                <a:srgbClr val="FFFFFF">
                  <a:lumMod val="75000"/>
                </a:srgbClr>
              </a:solidFill>
              <a:ea typeface="MS PGothic" pitchFamily="34" charset="-128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311900"/>
            <a:ext cx="1982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8"/>
          <p:cNvSpPr>
            <a:spLocks noGrp="1"/>
          </p:cNvSpPr>
          <p:nvPr>
            <p:ph sz="quarter" idx="16"/>
          </p:nvPr>
        </p:nvSpPr>
        <p:spPr>
          <a:xfrm>
            <a:off x="4665896" y="1819656"/>
            <a:ext cx="4133274" cy="4410816"/>
          </a:xfrm>
        </p:spPr>
        <p:txBody>
          <a:bodyPr/>
          <a:lstStyle>
            <a:lvl1pPr marL="214313" indent="-214313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  <a:lvl2pPr marL="215504" indent="-214313"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432197" indent="-214313"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/>
            </a:lvl3pPr>
            <a:lvl4pPr marL="641747" indent="-214313">
              <a:buFont typeface="Arial" panose="020B0604020202020204" pitchFamily="34" charset="0"/>
              <a:buChar char="◦"/>
              <a:defRPr baseline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7"/>
          </p:nvPr>
        </p:nvSpPr>
        <p:spPr>
          <a:xfrm>
            <a:off x="356933" y="1816537"/>
            <a:ext cx="4133274" cy="4410816"/>
          </a:xfrm>
        </p:spPr>
        <p:txBody>
          <a:bodyPr/>
          <a:lstStyle>
            <a:lvl1pPr marL="214313" indent="-214313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  <a:lvl2pPr marL="215504" indent="-214313"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432197" indent="-214313"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/>
            </a:lvl3pPr>
            <a:lvl4pPr marL="641747" indent="-214313">
              <a:buFont typeface="Arial" panose="020B0604020202020204" pitchFamily="34" charset="0"/>
              <a:buChar char="◦"/>
              <a:defRPr baseline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77281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solidFill>
                <a:schemeClr val="bg1"/>
              </a:solidFill>
              <a:latin typeface="Andes" panose="02000000000000000000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 anchor="b"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baseline="0" smtClean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BC760B9F-94B6-48F9-9CAF-FD4E51F2A4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92247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8"/>
          <p:cNvSpPr>
            <a:spLocks noGrp="1"/>
          </p:cNvSpPr>
          <p:nvPr>
            <p:ph sz="quarter" idx="16"/>
          </p:nvPr>
        </p:nvSpPr>
        <p:spPr>
          <a:xfrm>
            <a:off x="356616" y="1463040"/>
            <a:ext cx="8478837" cy="4617720"/>
          </a:xfrm>
        </p:spPr>
        <p:txBody>
          <a:bodyPr/>
          <a:lstStyle>
            <a:lvl1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  <a:lvl2pPr marL="287338" indent="-285750"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576263" indent="-285750"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400"/>
            </a:lvl3pPr>
            <a:lvl4pPr marL="855663" indent="-285750">
              <a:buFont typeface="Arial" panose="020B0604020202020204" pitchFamily="34" charset="0"/>
              <a:buChar char="◦"/>
              <a:defRPr sz="1400" baseline="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rgbClr val="00ADE4"/>
          </a:solidFill>
          <a:ln>
            <a:noFill/>
          </a:ln>
          <a:extLst/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 anchor="b"/>
          <a:lstStyle>
            <a:lvl1pPr>
              <a:defRPr sz="22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357188" y="6350000"/>
            <a:ext cx="552450" cy="358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BC760B9F-94B6-48F9-9CAF-FD4E51F2A4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311900"/>
            <a:ext cx="1982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57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ection Divider/Table of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DAA9E69-DC56-4EC0-89E3-EC86D411D9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9965"/>
            <a:ext cx="9144000" cy="253803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0A7DC84-9C4D-483F-A23B-7C5FD9343DFC}"/>
              </a:ext>
            </a:extLst>
          </p:cNvPr>
          <p:cNvGrpSpPr/>
          <p:nvPr userDrawn="1"/>
        </p:nvGrpSpPr>
        <p:grpSpPr>
          <a:xfrm>
            <a:off x="311913" y="5588982"/>
            <a:ext cx="4614036" cy="709120"/>
            <a:chOff x="137345" y="5974847"/>
            <a:chExt cx="4614036" cy="70912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0940E1F-292A-4036-9639-2AC361182AA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37345" y="5974847"/>
              <a:ext cx="3094371" cy="626629"/>
              <a:chOff x="264890" y="4539871"/>
              <a:chExt cx="4321263" cy="876905"/>
            </a:xfrm>
            <a:effectLst>
              <a:outerShdw blurRad="50800" dist="38100" dir="2700000" algn="tl" rotWithShape="0">
                <a:schemeClr val="tx1"/>
              </a:outerShdw>
            </a:effectLst>
          </p:grpSpPr>
          <p:pic>
            <p:nvPicPr>
              <p:cNvPr id="17" name="Picture 16" descr="reverse.png">
                <a:extLst>
                  <a:ext uri="{FF2B5EF4-FFF2-40B4-BE49-F238E27FC236}">
                    <a16:creationId xmlns:a16="http://schemas.microsoft.com/office/drawing/2014/main" id="{DCEA0049-E1F8-45A5-B54F-46291EBDD7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54" t="27124" b="28558"/>
              <a:stretch>
                <a:fillRect/>
              </a:stretch>
            </p:blipFill>
            <p:spPr bwMode="auto">
              <a:xfrm>
                <a:off x="1200795" y="4789714"/>
                <a:ext cx="3385358" cy="408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7" descr="NEW-WHITE-GRADIENT-GLOBES.png">
                <a:extLst>
                  <a:ext uri="{FF2B5EF4-FFF2-40B4-BE49-F238E27FC236}">
                    <a16:creationId xmlns:a16="http://schemas.microsoft.com/office/drawing/2014/main" id="{1F3312BE-A117-444D-AA8E-727CE47EEE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430"/>
              <a:stretch>
                <a:fillRect/>
              </a:stretch>
            </p:blipFill>
            <p:spPr bwMode="auto">
              <a:xfrm>
                <a:off x="264890" y="4539871"/>
                <a:ext cx="935905" cy="876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89AC0B6-DFCC-499A-A164-686E2E4DF11E}"/>
                </a:ext>
              </a:extLst>
            </p:cNvPr>
            <p:cNvSpPr txBox="1"/>
            <p:nvPr userDrawn="1"/>
          </p:nvSpPr>
          <p:spPr>
            <a:xfrm>
              <a:off x="761616" y="6422357"/>
              <a:ext cx="39897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accent1"/>
                  </a:solidFill>
                  <a:latin typeface="+mn-lt"/>
                </a:rPr>
                <a:t>Development Economics </a:t>
              </a:r>
              <a:r>
                <a:rPr lang="en-US" sz="105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│Global Indicators</a:t>
              </a:r>
              <a:endParaRPr lang="en-US" sz="1050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8330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/Table of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DAA9E69-DC56-4EC0-89E3-EC86D411D9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9965"/>
            <a:ext cx="9144000" cy="253803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0A7DC84-9C4D-483F-A23B-7C5FD9343DFC}"/>
              </a:ext>
            </a:extLst>
          </p:cNvPr>
          <p:cNvGrpSpPr/>
          <p:nvPr userDrawn="1"/>
        </p:nvGrpSpPr>
        <p:grpSpPr>
          <a:xfrm>
            <a:off x="311913" y="5588982"/>
            <a:ext cx="4614036" cy="709120"/>
            <a:chOff x="137345" y="5974847"/>
            <a:chExt cx="4614036" cy="70912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0940E1F-292A-4036-9639-2AC361182AA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37345" y="5974847"/>
              <a:ext cx="3094371" cy="626629"/>
              <a:chOff x="264890" y="4539871"/>
              <a:chExt cx="4321263" cy="876905"/>
            </a:xfrm>
            <a:effectLst>
              <a:outerShdw blurRad="50800" dist="38100" dir="2700000" algn="tl" rotWithShape="0">
                <a:schemeClr val="tx1"/>
              </a:outerShdw>
            </a:effectLst>
          </p:grpSpPr>
          <p:pic>
            <p:nvPicPr>
              <p:cNvPr id="17" name="Picture 16" descr="reverse.png">
                <a:extLst>
                  <a:ext uri="{FF2B5EF4-FFF2-40B4-BE49-F238E27FC236}">
                    <a16:creationId xmlns:a16="http://schemas.microsoft.com/office/drawing/2014/main" id="{DCEA0049-E1F8-45A5-B54F-46291EBDD7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54" t="27124" b="28558"/>
              <a:stretch>
                <a:fillRect/>
              </a:stretch>
            </p:blipFill>
            <p:spPr bwMode="auto">
              <a:xfrm>
                <a:off x="1200795" y="4789714"/>
                <a:ext cx="3385358" cy="408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7" descr="NEW-WHITE-GRADIENT-GLOBES.png">
                <a:extLst>
                  <a:ext uri="{FF2B5EF4-FFF2-40B4-BE49-F238E27FC236}">
                    <a16:creationId xmlns:a16="http://schemas.microsoft.com/office/drawing/2014/main" id="{1F3312BE-A117-444D-AA8E-727CE47EEE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430"/>
              <a:stretch>
                <a:fillRect/>
              </a:stretch>
            </p:blipFill>
            <p:spPr bwMode="auto">
              <a:xfrm>
                <a:off x="264890" y="4539871"/>
                <a:ext cx="935905" cy="876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89AC0B6-DFCC-499A-A164-686E2E4DF11E}"/>
                </a:ext>
              </a:extLst>
            </p:cNvPr>
            <p:cNvSpPr txBox="1"/>
            <p:nvPr userDrawn="1"/>
          </p:nvSpPr>
          <p:spPr>
            <a:xfrm>
              <a:off x="761616" y="6422357"/>
              <a:ext cx="39897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accent1"/>
                  </a:solidFill>
                  <a:latin typeface="+mn-lt"/>
                </a:rPr>
                <a:t>Development Economics </a:t>
              </a:r>
              <a:r>
                <a:rPr lang="en-US" sz="105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│Global Indicators</a:t>
              </a:r>
              <a:endParaRPr lang="en-US" sz="105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AB9076B-4946-4DE4-A60D-5EE3D0295BF6}"/>
              </a:ext>
            </a:extLst>
          </p:cNvPr>
          <p:cNvSpPr txBox="1"/>
          <p:nvPr userDrawn="1"/>
        </p:nvSpPr>
        <p:spPr>
          <a:xfrm>
            <a:off x="1500171" y="1435226"/>
            <a:ext cx="6240811" cy="2316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7525" marR="0" lvl="0" indent="-517525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F396F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Why does </a:t>
            </a:r>
            <a:r>
              <a:rPr kumimoji="0" lang="en-US" sz="2200" b="1" i="1" u="none" strike="noStrike" kern="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Doing Business 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matter?</a:t>
            </a:r>
          </a:p>
          <a:p>
            <a:pPr marL="517525" marR="0" lvl="0" indent="-517525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F396F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What is (is not) measured</a:t>
            </a:r>
          </a:p>
          <a:p>
            <a:pPr marL="517525" marR="0" lvl="0" indent="-517525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F396F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Methodology changes in the past 5 years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  <a:p>
            <a:pPr marL="517525" marR="0" lvl="0" indent="-517525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F396F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Main findings </a:t>
            </a:r>
          </a:p>
          <a:p>
            <a:pPr marL="517525" marR="0" lvl="0" indent="-517525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F396F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Good practices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  <a:p>
            <a:pPr marL="517525" marR="0" lvl="0" indent="-517525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F396F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Historical trends</a:t>
            </a:r>
          </a:p>
        </p:txBody>
      </p:sp>
    </p:spTree>
    <p:extLst>
      <p:ext uri="{BB962C8B-B14F-4D97-AF65-F5344CB8AC3E}">
        <p14:creationId xmlns:p14="http://schemas.microsoft.com/office/powerpoint/2010/main" val="373034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8"/>
          <p:cNvSpPr>
            <a:spLocks noGrp="1"/>
          </p:cNvSpPr>
          <p:nvPr>
            <p:ph sz="quarter" idx="16"/>
          </p:nvPr>
        </p:nvSpPr>
        <p:spPr>
          <a:xfrm>
            <a:off x="356616" y="1463040"/>
            <a:ext cx="8478837" cy="4617720"/>
          </a:xfrm>
        </p:spPr>
        <p:txBody>
          <a:bodyPr/>
          <a:lstStyle>
            <a:lvl1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  <a:lvl2pPr marL="287338" indent="-285750"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576263" indent="-285750"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400"/>
            </a:lvl3pPr>
            <a:lvl4pPr marL="855663" indent="-285750">
              <a:buFont typeface="Arial" panose="020B0604020202020204" pitchFamily="34" charset="0"/>
              <a:buChar char="◦"/>
              <a:defRPr sz="1400" baseline="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 anchor="b"/>
          <a:lstStyle>
            <a:lvl1pPr>
              <a:defRPr sz="22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357188" y="6350000"/>
            <a:ext cx="552450" cy="358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BC760B9F-94B6-48F9-9CAF-FD4E51F2A4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311900"/>
            <a:ext cx="1982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397ACD1C-CE9D-4625-B343-F6C55983669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rgbClr val="1F396F"/>
          </a:solidFill>
          <a:ln>
            <a:noFill/>
          </a:ln>
          <a:extLst/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269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/Table of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DAA9E69-DC56-4EC0-89E3-EC86D411D9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9965"/>
            <a:ext cx="9144000" cy="253803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0A7DC84-9C4D-483F-A23B-7C5FD9343DFC}"/>
              </a:ext>
            </a:extLst>
          </p:cNvPr>
          <p:cNvGrpSpPr/>
          <p:nvPr userDrawn="1"/>
        </p:nvGrpSpPr>
        <p:grpSpPr>
          <a:xfrm>
            <a:off x="311913" y="5588982"/>
            <a:ext cx="4614036" cy="709120"/>
            <a:chOff x="137345" y="5974847"/>
            <a:chExt cx="4614036" cy="70912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0940E1F-292A-4036-9639-2AC361182AA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37345" y="5974847"/>
              <a:ext cx="3094371" cy="626629"/>
              <a:chOff x="264890" y="4539871"/>
              <a:chExt cx="4321263" cy="876905"/>
            </a:xfrm>
            <a:effectLst>
              <a:outerShdw blurRad="50800" dist="38100" dir="2700000" algn="tl" rotWithShape="0">
                <a:schemeClr val="tx1"/>
              </a:outerShdw>
            </a:effectLst>
          </p:grpSpPr>
          <p:pic>
            <p:nvPicPr>
              <p:cNvPr id="17" name="Picture 16" descr="reverse.png">
                <a:extLst>
                  <a:ext uri="{FF2B5EF4-FFF2-40B4-BE49-F238E27FC236}">
                    <a16:creationId xmlns:a16="http://schemas.microsoft.com/office/drawing/2014/main" id="{DCEA0049-E1F8-45A5-B54F-46291EBDD7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54" t="27124" b="28558"/>
              <a:stretch>
                <a:fillRect/>
              </a:stretch>
            </p:blipFill>
            <p:spPr bwMode="auto">
              <a:xfrm>
                <a:off x="1200795" y="4789714"/>
                <a:ext cx="3385358" cy="408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7" descr="NEW-WHITE-GRADIENT-GLOBES.png">
                <a:extLst>
                  <a:ext uri="{FF2B5EF4-FFF2-40B4-BE49-F238E27FC236}">
                    <a16:creationId xmlns:a16="http://schemas.microsoft.com/office/drawing/2014/main" id="{1F3312BE-A117-444D-AA8E-727CE47EEE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430"/>
              <a:stretch>
                <a:fillRect/>
              </a:stretch>
            </p:blipFill>
            <p:spPr bwMode="auto">
              <a:xfrm>
                <a:off x="264890" y="4539871"/>
                <a:ext cx="935905" cy="876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89AC0B6-DFCC-499A-A164-686E2E4DF11E}"/>
                </a:ext>
              </a:extLst>
            </p:cNvPr>
            <p:cNvSpPr txBox="1"/>
            <p:nvPr userDrawn="1"/>
          </p:nvSpPr>
          <p:spPr>
            <a:xfrm>
              <a:off x="761616" y="6422357"/>
              <a:ext cx="39897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accent1"/>
                  </a:solidFill>
                  <a:latin typeface="+mn-lt"/>
                </a:rPr>
                <a:t>Development Economics </a:t>
              </a:r>
              <a:r>
                <a:rPr lang="en-US" sz="105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│Global Indicators</a:t>
              </a:r>
              <a:endParaRPr lang="en-US" sz="105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03D9369-02D9-4973-8CD7-6CCA8FCD269A}"/>
              </a:ext>
            </a:extLst>
          </p:cNvPr>
          <p:cNvSpPr txBox="1"/>
          <p:nvPr userDrawn="1"/>
        </p:nvSpPr>
        <p:spPr>
          <a:xfrm>
            <a:off x="1500171" y="1448925"/>
            <a:ext cx="6240811" cy="2316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7525" marR="0" lvl="0" indent="-517525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F396F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Why does it matter?</a:t>
            </a:r>
          </a:p>
          <a:p>
            <a:pPr marL="517525" marR="0" lvl="0" indent="-517525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F396F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What is (is not) measured</a:t>
            </a:r>
          </a:p>
          <a:p>
            <a:pPr marL="517525" marR="0" lvl="0" indent="-517525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F396F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Methodology changes in the past 5 years</a:t>
            </a:r>
          </a:p>
          <a:p>
            <a:pPr marL="517525" marR="0" lvl="0" indent="-517525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F396F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Main findings</a:t>
            </a:r>
          </a:p>
          <a:p>
            <a:pPr marL="517525" marR="0" lvl="0" indent="-517525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F396F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Good practices</a:t>
            </a:r>
          </a:p>
          <a:p>
            <a:pPr marL="517525" marR="0" lvl="0" indent="-517525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F396F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Historical trends</a:t>
            </a:r>
          </a:p>
        </p:txBody>
      </p:sp>
    </p:spTree>
    <p:extLst>
      <p:ext uri="{BB962C8B-B14F-4D97-AF65-F5344CB8AC3E}">
        <p14:creationId xmlns:p14="http://schemas.microsoft.com/office/powerpoint/2010/main" val="2629771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356934" y="1463040"/>
            <a:ext cx="4133273" cy="264331"/>
          </a:xfrm>
        </p:spPr>
        <p:txBody>
          <a:bodyPr lIns="0" rIns="0" anchor="ctr">
            <a:normAutofit/>
          </a:bodyPr>
          <a:lstStyle>
            <a:lvl1pPr algn="ctr">
              <a:defRPr sz="1800" cap="none">
                <a:solidFill>
                  <a:srgbClr val="002345"/>
                </a:solidFill>
                <a:latin typeface="+mn-lt"/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63440" y="1463040"/>
            <a:ext cx="4133088" cy="264331"/>
          </a:xfrm>
        </p:spPr>
        <p:txBody>
          <a:bodyPr lIns="0" rIns="0" anchor="ctr">
            <a:normAutofit/>
          </a:bodyPr>
          <a:lstStyle>
            <a:lvl1pPr algn="ctr">
              <a:defRPr sz="1800" cap="none">
                <a:solidFill>
                  <a:srgbClr val="002345"/>
                </a:solidFill>
                <a:latin typeface="+mn-lt"/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 anchor="b"/>
          <a:lstStyle>
            <a:lvl1pPr>
              <a:defRPr sz="22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357188" y="6350000"/>
            <a:ext cx="552450" cy="358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BC760B9F-94B6-48F9-9CAF-FD4E51F2A4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311900"/>
            <a:ext cx="1982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8"/>
          <p:cNvSpPr>
            <a:spLocks noGrp="1"/>
          </p:cNvSpPr>
          <p:nvPr>
            <p:ph sz="quarter" idx="16"/>
          </p:nvPr>
        </p:nvSpPr>
        <p:spPr>
          <a:xfrm>
            <a:off x="4665896" y="1819656"/>
            <a:ext cx="4133274" cy="4410816"/>
          </a:xfrm>
        </p:spPr>
        <p:txBody>
          <a:bodyPr/>
          <a:lstStyle>
            <a:lvl1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1pPr>
            <a:lvl2pPr marL="287338" indent="-285750"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576263" indent="-285750"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400"/>
            </a:lvl3pPr>
            <a:lvl4pPr marL="855663" indent="-285750">
              <a:buFont typeface="Arial" panose="020B0604020202020204" pitchFamily="34" charset="0"/>
              <a:buChar char="◦"/>
              <a:defRPr sz="1400" baseline="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7"/>
          </p:nvPr>
        </p:nvSpPr>
        <p:spPr>
          <a:xfrm>
            <a:off x="356933" y="1816537"/>
            <a:ext cx="4133274" cy="4410816"/>
          </a:xfrm>
        </p:spPr>
        <p:txBody>
          <a:bodyPr/>
          <a:lstStyle>
            <a:lvl1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1pPr>
            <a:lvl2pPr marL="287338" indent="-285750"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576263" indent="-285750"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400"/>
            </a:lvl3pPr>
            <a:lvl4pPr marL="855663" indent="-285750">
              <a:buFont typeface="Arial" panose="020B0604020202020204" pitchFamily="34" charset="0"/>
              <a:buChar char="◦"/>
              <a:defRPr sz="1400" baseline="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A8AF4517-750D-4EF7-9B10-B25F6E28032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rgbClr val="1F396F"/>
          </a:solidFill>
          <a:ln>
            <a:noFill/>
          </a:ln>
          <a:extLst/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988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/Table of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DAA9E69-DC56-4EC0-89E3-EC86D411D9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9965"/>
            <a:ext cx="9144000" cy="253803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0A7DC84-9C4D-483F-A23B-7C5FD9343DFC}"/>
              </a:ext>
            </a:extLst>
          </p:cNvPr>
          <p:cNvGrpSpPr/>
          <p:nvPr userDrawn="1"/>
        </p:nvGrpSpPr>
        <p:grpSpPr>
          <a:xfrm>
            <a:off x="311913" y="5588982"/>
            <a:ext cx="4614036" cy="709120"/>
            <a:chOff x="137345" y="5974847"/>
            <a:chExt cx="4614036" cy="70912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0940E1F-292A-4036-9639-2AC361182AA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37345" y="5974847"/>
              <a:ext cx="3094371" cy="626629"/>
              <a:chOff x="264890" y="4539871"/>
              <a:chExt cx="4321263" cy="876905"/>
            </a:xfrm>
            <a:effectLst>
              <a:outerShdw blurRad="50800" dist="38100" dir="2700000" algn="tl" rotWithShape="0">
                <a:schemeClr val="tx1"/>
              </a:outerShdw>
            </a:effectLst>
          </p:grpSpPr>
          <p:pic>
            <p:nvPicPr>
              <p:cNvPr id="17" name="Picture 16" descr="reverse.png">
                <a:extLst>
                  <a:ext uri="{FF2B5EF4-FFF2-40B4-BE49-F238E27FC236}">
                    <a16:creationId xmlns:a16="http://schemas.microsoft.com/office/drawing/2014/main" id="{DCEA0049-E1F8-45A5-B54F-46291EBDD7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54" t="27124" b="28558"/>
              <a:stretch>
                <a:fillRect/>
              </a:stretch>
            </p:blipFill>
            <p:spPr bwMode="auto">
              <a:xfrm>
                <a:off x="1200795" y="4789714"/>
                <a:ext cx="3385358" cy="408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7" descr="NEW-WHITE-GRADIENT-GLOBES.png">
                <a:extLst>
                  <a:ext uri="{FF2B5EF4-FFF2-40B4-BE49-F238E27FC236}">
                    <a16:creationId xmlns:a16="http://schemas.microsoft.com/office/drawing/2014/main" id="{1F3312BE-A117-444D-AA8E-727CE47EEE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430"/>
              <a:stretch>
                <a:fillRect/>
              </a:stretch>
            </p:blipFill>
            <p:spPr bwMode="auto">
              <a:xfrm>
                <a:off x="264890" y="4539871"/>
                <a:ext cx="935905" cy="876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89AC0B6-DFCC-499A-A164-686E2E4DF11E}"/>
                </a:ext>
              </a:extLst>
            </p:cNvPr>
            <p:cNvSpPr txBox="1"/>
            <p:nvPr userDrawn="1"/>
          </p:nvSpPr>
          <p:spPr>
            <a:xfrm>
              <a:off x="761616" y="6422357"/>
              <a:ext cx="39897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accent1"/>
                  </a:solidFill>
                  <a:latin typeface="+mn-lt"/>
                </a:rPr>
                <a:t>Development Economics </a:t>
              </a:r>
              <a:r>
                <a:rPr lang="en-US" sz="105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│Global Indicators</a:t>
              </a:r>
              <a:endParaRPr lang="en-US" sz="105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03D9369-02D9-4973-8CD7-6CCA8FCD269A}"/>
              </a:ext>
            </a:extLst>
          </p:cNvPr>
          <p:cNvSpPr txBox="1"/>
          <p:nvPr userDrawn="1"/>
        </p:nvSpPr>
        <p:spPr>
          <a:xfrm>
            <a:off x="1500171" y="1448925"/>
            <a:ext cx="6240811" cy="2316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7525" marR="0" lvl="0" indent="-517525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F396F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Why does it matter?</a:t>
            </a:r>
          </a:p>
          <a:p>
            <a:pPr marL="517525" marR="0" lvl="0" indent="-517525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F396F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What is (is not) measured</a:t>
            </a:r>
          </a:p>
          <a:p>
            <a:pPr marL="517525" marR="0" lvl="0" indent="-517525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F396F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Methodology changes in the past 5 years</a:t>
            </a:r>
          </a:p>
          <a:p>
            <a:pPr marL="517525" marR="0" lvl="0" indent="-517525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F396F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Main findings</a:t>
            </a:r>
          </a:p>
          <a:p>
            <a:pPr marL="517525" marR="0" lvl="0" indent="-517525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F396F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Good practices</a:t>
            </a:r>
          </a:p>
          <a:p>
            <a:pPr marL="517525" marR="0" lvl="0" indent="-517525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F396F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Historical trends</a:t>
            </a:r>
          </a:p>
        </p:txBody>
      </p:sp>
    </p:spTree>
    <p:extLst>
      <p:ext uri="{BB962C8B-B14F-4D97-AF65-F5344CB8AC3E}">
        <p14:creationId xmlns:p14="http://schemas.microsoft.com/office/powerpoint/2010/main" val="187210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_Horisont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 anchor="b"/>
          <a:lstStyle>
            <a:lvl1pPr>
              <a:defRPr sz="22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357188" y="6350000"/>
            <a:ext cx="552450" cy="358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BC760B9F-94B6-48F9-9CAF-FD4E51F2A4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311900"/>
            <a:ext cx="1982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8"/>
          <p:cNvSpPr>
            <a:spLocks noGrp="1"/>
          </p:cNvSpPr>
          <p:nvPr>
            <p:ph sz="quarter" idx="18"/>
          </p:nvPr>
        </p:nvSpPr>
        <p:spPr>
          <a:xfrm>
            <a:off x="347663" y="3949487"/>
            <a:ext cx="8478837" cy="2299757"/>
          </a:xfrm>
        </p:spPr>
        <p:txBody>
          <a:bodyPr/>
          <a:lstStyle>
            <a:lvl1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  <a:lvl2pPr marL="287338" indent="-285750"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576263" indent="-285750"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400"/>
            </a:lvl3pPr>
            <a:lvl4pPr marL="855663" indent="-285750">
              <a:buFont typeface="Arial" panose="020B0604020202020204" pitchFamily="34" charset="0"/>
              <a:buChar char="◦"/>
              <a:defRPr sz="1400" baseline="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9"/>
          </p:nvPr>
        </p:nvSpPr>
        <p:spPr>
          <a:xfrm>
            <a:off x="356934" y="1463040"/>
            <a:ext cx="8478837" cy="2299757"/>
          </a:xfrm>
        </p:spPr>
        <p:txBody>
          <a:bodyPr/>
          <a:lstStyle>
            <a:lvl1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  <a:lvl2pPr marL="287338" indent="-285750"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576263" indent="-285750"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400"/>
            </a:lvl3pPr>
            <a:lvl4pPr marL="855663" indent="-285750">
              <a:buFont typeface="Arial" panose="020B0604020202020204" pitchFamily="34" charset="0"/>
              <a:buChar char="◦"/>
              <a:defRPr sz="1400" baseline="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D2A038E3-5C6B-4D4E-A213-7B61A0B265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rgbClr val="1F396F"/>
          </a:solidFill>
          <a:ln>
            <a:noFill/>
          </a:ln>
          <a:extLst/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5948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Divider/Table of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DAA9E69-DC56-4EC0-89E3-EC86D411D9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9965"/>
            <a:ext cx="9144000" cy="253803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0A7DC84-9C4D-483F-A23B-7C5FD9343DFC}"/>
              </a:ext>
            </a:extLst>
          </p:cNvPr>
          <p:cNvGrpSpPr/>
          <p:nvPr userDrawn="1"/>
        </p:nvGrpSpPr>
        <p:grpSpPr>
          <a:xfrm>
            <a:off x="311913" y="5588982"/>
            <a:ext cx="4614036" cy="709120"/>
            <a:chOff x="137345" y="5974847"/>
            <a:chExt cx="4614036" cy="70912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0940E1F-292A-4036-9639-2AC361182AA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37345" y="5974847"/>
              <a:ext cx="3094371" cy="626629"/>
              <a:chOff x="264890" y="4539871"/>
              <a:chExt cx="4321263" cy="876905"/>
            </a:xfrm>
            <a:effectLst>
              <a:outerShdw blurRad="50800" dist="38100" dir="2700000" algn="tl" rotWithShape="0">
                <a:schemeClr val="tx1"/>
              </a:outerShdw>
            </a:effectLst>
          </p:grpSpPr>
          <p:pic>
            <p:nvPicPr>
              <p:cNvPr id="17" name="Picture 16" descr="reverse.png">
                <a:extLst>
                  <a:ext uri="{FF2B5EF4-FFF2-40B4-BE49-F238E27FC236}">
                    <a16:creationId xmlns:a16="http://schemas.microsoft.com/office/drawing/2014/main" id="{DCEA0049-E1F8-45A5-B54F-46291EBDD7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54" t="27124" b="28558"/>
              <a:stretch>
                <a:fillRect/>
              </a:stretch>
            </p:blipFill>
            <p:spPr bwMode="auto">
              <a:xfrm>
                <a:off x="1200795" y="4789714"/>
                <a:ext cx="3385358" cy="408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7" descr="NEW-WHITE-GRADIENT-GLOBES.png">
                <a:extLst>
                  <a:ext uri="{FF2B5EF4-FFF2-40B4-BE49-F238E27FC236}">
                    <a16:creationId xmlns:a16="http://schemas.microsoft.com/office/drawing/2014/main" id="{1F3312BE-A117-444D-AA8E-727CE47EEE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430"/>
              <a:stretch>
                <a:fillRect/>
              </a:stretch>
            </p:blipFill>
            <p:spPr bwMode="auto">
              <a:xfrm>
                <a:off x="264890" y="4539871"/>
                <a:ext cx="935905" cy="876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89AC0B6-DFCC-499A-A164-686E2E4DF11E}"/>
                </a:ext>
              </a:extLst>
            </p:cNvPr>
            <p:cNvSpPr txBox="1"/>
            <p:nvPr userDrawn="1"/>
          </p:nvSpPr>
          <p:spPr>
            <a:xfrm>
              <a:off x="761616" y="6422357"/>
              <a:ext cx="39897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accent1"/>
                  </a:solidFill>
                  <a:latin typeface="+mn-lt"/>
                </a:rPr>
                <a:t>Development Economics </a:t>
              </a:r>
              <a:r>
                <a:rPr lang="en-US" sz="105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│Global Indicators</a:t>
              </a:r>
              <a:endParaRPr lang="en-US" sz="105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03D9369-02D9-4973-8CD7-6CCA8FCD269A}"/>
              </a:ext>
            </a:extLst>
          </p:cNvPr>
          <p:cNvSpPr txBox="1"/>
          <p:nvPr userDrawn="1"/>
        </p:nvSpPr>
        <p:spPr>
          <a:xfrm>
            <a:off x="1500171" y="1448925"/>
            <a:ext cx="6240811" cy="2316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7525" marR="0" lvl="0" indent="-517525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F396F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Why does it matter?</a:t>
            </a:r>
          </a:p>
          <a:p>
            <a:pPr marL="517525" marR="0" lvl="0" indent="-517525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F396F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What is (is not) measured</a:t>
            </a:r>
          </a:p>
          <a:p>
            <a:pPr marL="517525" marR="0" lvl="0" indent="-517525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F396F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Methodology changes in the past 5 years</a:t>
            </a:r>
          </a:p>
          <a:p>
            <a:pPr marL="517525" marR="0" lvl="0" indent="-517525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F396F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Main findings</a:t>
            </a:r>
          </a:p>
          <a:p>
            <a:pPr marL="517525" marR="0" lvl="0" indent="-517525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F396F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Good practices</a:t>
            </a:r>
          </a:p>
          <a:p>
            <a:pPr marL="517525" marR="0" lvl="0" indent="-517525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1F396F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Historical trends</a:t>
            </a:r>
          </a:p>
        </p:txBody>
      </p:sp>
    </p:spTree>
    <p:extLst>
      <p:ext uri="{BB962C8B-B14F-4D97-AF65-F5344CB8AC3E}">
        <p14:creationId xmlns:p14="http://schemas.microsoft.com/office/powerpoint/2010/main" val="204452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lide_Horisont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 anchor="b"/>
          <a:lstStyle>
            <a:lvl1pPr>
              <a:defRPr sz="22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357188" y="6350000"/>
            <a:ext cx="552450" cy="358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BC760B9F-94B6-48F9-9CAF-FD4E51F2A4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311900"/>
            <a:ext cx="1982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8"/>
          <p:cNvSpPr>
            <a:spLocks noGrp="1"/>
          </p:cNvSpPr>
          <p:nvPr>
            <p:ph sz="quarter" idx="18"/>
          </p:nvPr>
        </p:nvSpPr>
        <p:spPr>
          <a:xfrm>
            <a:off x="347663" y="3949487"/>
            <a:ext cx="8478837" cy="2299757"/>
          </a:xfrm>
        </p:spPr>
        <p:txBody>
          <a:bodyPr/>
          <a:lstStyle>
            <a:lvl1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  <a:lvl2pPr marL="287338" indent="-285750"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576263" indent="-285750"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400"/>
            </a:lvl3pPr>
            <a:lvl4pPr marL="855663" indent="-285750">
              <a:buFont typeface="Arial" panose="020B0604020202020204" pitchFamily="34" charset="0"/>
              <a:buChar char="◦"/>
              <a:defRPr sz="1400" baseline="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9"/>
          </p:nvPr>
        </p:nvSpPr>
        <p:spPr>
          <a:xfrm>
            <a:off x="356934" y="1463040"/>
            <a:ext cx="8478837" cy="2299757"/>
          </a:xfrm>
        </p:spPr>
        <p:txBody>
          <a:bodyPr/>
          <a:lstStyle>
            <a:lvl1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  <a:lvl2pPr marL="287338" indent="-285750"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576263" indent="-285750" algn="just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400"/>
            </a:lvl3pPr>
            <a:lvl4pPr marL="855663" indent="-285750">
              <a:buFont typeface="Arial" panose="020B0604020202020204" pitchFamily="34" charset="0"/>
              <a:buChar char="◦"/>
              <a:defRPr sz="1400" baseline="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D2A038E3-5C6B-4D4E-A213-7B61A0B265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rgbClr val="1F396F"/>
          </a:solidFill>
          <a:ln>
            <a:noFill/>
          </a:ln>
          <a:extLst/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9695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84213" y="6329363"/>
            <a:ext cx="2133600" cy="365125"/>
          </a:xfrm>
          <a:prstGeom prst="rect">
            <a:avLst/>
          </a:prstGeom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fld id="{77538413-70C6-4BCA-A135-4CEF7FCDED6C}" type="datetime4">
              <a:rPr lang="en-US" smtClean="0"/>
              <a:t>December 11,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61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93" r:id="rId1"/>
    <p:sldLayoutId id="2147485494" r:id="rId2"/>
    <p:sldLayoutId id="2147485495" r:id="rId3"/>
    <p:sldLayoutId id="2147485499" r:id="rId4"/>
    <p:sldLayoutId id="2147485496" r:id="rId5"/>
    <p:sldLayoutId id="2147485500" r:id="rId6"/>
    <p:sldLayoutId id="2147485497" r:id="rId7"/>
    <p:sldLayoutId id="2147485501" r:id="rId8"/>
    <p:sldLayoutId id="2147485502" r:id="rId9"/>
    <p:sldLayoutId id="2147485503" r:id="rId10"/>
    <p:sldLayoutId id="2147485504" r:id="rId11"/>
    <p:sldLayoutId id="2147485505" r:id="rId12"/>
    <p:sldLayoutId id="2147485506" r:id="rId13"/>
    <p:sldLayoutId id="2147485507" r:id="rId14"/>
    <p:sldLayoutId id="2147485498" r:id="rId15"/>
    <p:sldLayoutId id="2147485512" r:id="rId16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none">
          <a:solidFill>
            <a:schemeClr val="tx1"/>
          </a:solidFill>
          <a:latin typeface="+mn-lt"/>
          <a:ea typeface="MS PGothic" pitchFamily="34" charset="-128"/>
          <a:cs typeface="Andes" panose="02000000000000000000" pitchFamily="50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0" indent="0" algn="just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  <a:ea typeface="MS PGothic" pitchFamily="34" charset="-128"/>
          <a:cs typeface="Andes" panose="02000000000000000000" pitchFamily="50" charset="0"/>
        </a:defRPr>
      </a:lvl1pPr>
      <a:lvl2pPr marL="285750" indent="-285750" algn="just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MS PGothic" pitchFamily="34" charset="-128"/>
        </a:defRPr>
      </a:lvl2pPr>
      <a:lvl3pPr marL="576263" indent="-285750" algn="just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-"/>
        <a:defRPr sz="1400">
          <a:solidFill>
            <a:schemeClr val="tx1"/>
          </a:solidFill>
          <a:latin typeface="+mn-lt"/>
          <a:ea typeface="MS PGothic" pitchFamily="34" charset="-128"/>
        </a:defRPr>
      </a:lvl3pPr>
      <a:lvl4pPr marL="1657350" indent="-285750" algn="just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114550" indent="-285750" algn="just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0802 w 638"/>
              <a:gd name="T3" fmla="*/ 49287 h 1194"/>
              <a:gd name="T4" fmla="*/ 42698 w 638"/>
              <a:gd name="T5" fmla="*/ 96782 h 1194"/>
              <a:gd name="T6" fmla="*/ 58026 w 638"/>
              <a:gd name="T7" fmla="*/ 136211 h 1194"/>
              <a:gd name="T8" fmla="*/ 74448 w 638"/>
              <a:gd name="T9" fmla="*/ 178329 h 1194"/>
              <a:gd name="T10" fmla="*/ 89776 w 638"/>
              <a:gd name="T11" fmla="*/ 226720 h 1194"/>
              <a:gd name="T12" fmla="*/ 112767 w 638"/>
              <a:gd name="T13" fmla="*/ 301098 h 1194"/>
              <a:gd name="T14" fmla="*/ 129190 w 638"/>
              <a:gd name="T15" fmla="*/ 353073 h 1194"/>
              <a:gd name="T16" fmla="*/ 148897 w 638"/>
              <a:gd name="T17" fmla="*/ 443582 h 1194"/>
              <a:gd name="T18" fmla="*/ 156560 w 638"/>
              <a:gd name="T19" fmla="*/ 486596 h 1194"/>
              <a:gd name="T20" fmla="*/ 165319 w 638"/>
              <a:gd name="T21" fmla="*/ 534987 h 1194"/>
              <a:gd name="T22" fmla="*/ 349250 w 638"/>
              <a:gd name="T23" fmla="*/ 534987 h 1194"/>
              <a:gd name="T24" fmla="*/ 341586 w 638"/>
              <a:gd name="T25" fmla="*/ 511688 h 1194"/>
              <a:gd name="T26" fmla="*/ 327353 w 638"/>
              <a:gd name="T27" fmla="*/ 474947 h 1194"/>
              <a:gd name="T28" fmla="*/ 313121 w 638"/>
              <a:gd name="T29" fmla="*/ 439102 h 1194"/>
              <a:gd name="T30" fmla="*/ 299983 w 638"/>
              <a:gd name="T31" fmla="*/ 408633 h 1194"/>
              <a:gd name="T32" fmla="*/ 270422 w 638"/>
              <a:gd name="T33" fmla="*/ 351281 h 1194"/>
              <a:gd name="T34" fmla="*/ 249621 w 638"/>
              <a:gd name="T35" fmla="*/ 312748 h 1194"/>
              <a:gd name="T36" fmla="*/ 232103 w 638"/>
              <a:gd name="T37" fmla="*/ 280487 h 1194"/>
              <a:gd name="T38" fmla="*/ 206922 w 638"/>
              <a:gd name="T39" fmla="*/ 238369 h 1194"/>
              <a:gd name="T40" fmla="*/ 186121 w 638"/>
              <a:gd name="T41" fmla="*/ 210590 h 1194"/>
              <a:gd name="T42" fmla="*/ 167509 w 638"/>
              <a:gd name="T43" fmla="*/ 185498 h 1194"/>
              <a:gd name="T44" fmla="*/ 146707 w 638"/>
              <a:gd name="T45" fmla="*/ 153237 h 1194"/>
              <a:gd name="T46" fmla="*/ 124810 w 638"/>
              <a:gd name="T47" fmla="*/ 128146 h 1194"/>
              <a:gd name="T48" fmla="*/ 95250 w 638"/>
              <a:gd name="T49" fmla="*/ 94093 h 1194"/>
              <a:gd name="T50" fmla="*/ 66784 w 638"/>
              <a:gd name="T51" fmla="*/ 62729 h 1194"/>
              <a:gd name="T52" fmla="*/ 31750 w 638"/>
              <a:gd name="T53" fmla="*/ 23299 h 1194"/>
              <a:gd name="T54" fmla="*/ 16422 w 638"/>
              <a:gd name="T55" fmla="*/ 8961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dirty="0">
              <a:latin typeface="Andes" panose="02000000000000000000" pitchFamily="50" charset="0"/>
            </a:endParaRPr>
          </a:p>
        </p:txBody>
      </p:sp>
      <p:sp>
        <p:nvSpPr>
          <p:cNvPr id="205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46062 w 448"/>
              <a:gd name="T1" fmla="*/ 165100 h 372"/>
              <a:gd name="T2" fmla="*/ 213107 w 448"/>
              <a:gd name="T3" fmla="*/ 134033 h 372"/>
              <a:gd name="T4" fmla="*/ 153789 w 448"/>
              <a:gd name="T5" fmla="*/ 92314 h 372"/>
              <a:gd name="T6" fmla="*/ 115342 w 448"/>
              <a:gd name="T7" fmla="*/ 63022 h 372"/>
              <a:gd name="T8" fmla="*/ 76894 w 448"/>
              <a:gd name="T9" fmla="*/ 41719 h 372"/>
              <a:gd name="T10" fmla="*/ 35152 w 448"/>
              <a:gd name="T11" fmla="*/ 19528 h 372"/>
              <a:gd name="T12" fmla="*/ 0 w 448"/>
              <a:gd name="T13" fmla="*/ 0 h 372"/>
              <a:gd name="T14" fmla="*/ 153789 w 448"/>
              <a:gd name="T15" fmla="*/ 0 h 372"/>
              <a:gd name="T16" fmla="*/ 164774 w 448"/>
              <a:gd name="T17" fmla="*/ 15977 h 372"/>
              <a:gd name="T18" fmla="*/ 177956 w 448"/>
              <a:gd name="T19" fmla="*/ 36393 h 372"/>
              <a:gd name="T20" fmla="*/ 190039 w 448"/>
              <a:gd name="T21" fmla="*/ 59472 h 372"/>
              <a:gd name="T22" fmla="*/ 207615 w 448"/>
              <a:gd name="T23" fmla="*/ 91426 h 372"/>
              <a:gd name="T24" fmla="*/ 224092 w 448"/>
              <a:gd name="T25" fmla="*/ 117168 h 372"/>
              <a:gd name="T26" fmla="*/ 238373 w 448"/>
              <a:gd name="T27" fmla="*/ 148235 h 372"/>
              <a:gd name="T28" fmla="*/ 246062 w 448"/>
              <a:gd name="T29" fmla="*/ 1651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dirty="0">
              <a:latin typeface="Andes" panose="02000000000000000000" pitchFamily="50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rgbClr val="7F7F7F"/>
                </a:solidFill>
                <a:latin typeface="Andes" panose="02000000000000000000" pitchFamily="50" charset="0"/>
                <a:cs typeface="Arial" charset="0"/>
              </a:defRPr>
            </a:lvl1pPr>
          </a:lstStyle>
          <a:p>
            <a:fld id="{CC97FDD0-2BFE-45DE-9BE7-203E760F50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dirty="0">
              <a:latin typeface="Andes" panose="02000000000000000000" pitchFamily="50" charset="0"/>
            </a:endParaRPr>
          </a:p>
        </p:txBody>
      </p:sp>
      <p:pic>
        <p:nvPicPr>
          <p:cNvPr id="2056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311900"/>
            <a:ext cx="1982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7F7F7F"/>
                </a:solidFill>
                <a:latin typeface="Andes" panose="02000000000000000000" pitchFamily="50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6912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09" r:id="rId1"/>
    <p:sldLayoutId id="2147485510" r:id="rId2"/>
    <p:sldLayoutId id="2147485513" r:id="rId3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ndes" panose="02000000000000000000" pitchFamily="50" charset="0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ndes" panose="02000000000000000000" pitchFamily="50" charset="0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ndes" panose="02000000000000000000" pitchFamily="50" charset="0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ndes" panose="02000000000000000000" pitchFamily="50" charset="0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ndes" panose="02000000000000000000" pitchFamily="50" charset="0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Andes" panose="02000000000000000000" pitchFamily="50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DF4CD-983F-4411-9CB2-DC0A249F03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BR" dirty="0"/>
              <a:t>Laura Diniz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6FF0BF-0A6C-45B5-AAB7-12BDC59723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2001" y="5729047"/>
            <a:ext cx="4429175" cy="252490"/>
          </a:xfrm>
        </p:spPr>
        <p:txBody>
          <a:bodyPr/>
          <a:lstStyle/>
          <a:p>
            <a:r>
              <a:rPr lang="pt-BR" sz="1200" dirty="0"/>
              <a:t>Especialista Desenvolvimento do setor Privado</a:t>
            </a:r>
            <a:endParaRPr lang="en-US" sz="1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27E1B1-66B6-4703-91BB-F965001C0A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22334" y="6046920"/>
            <a:ext cx="3878842" cy="306388"/>
          </a:xfrm>
        </p:spPr>
        <p:txBody>
          <a:bodyPr/>
          <a:lstStyle/>
          <a:p>
            <a:r>
              <a:rPr lang="pt-BR" sz="1200" i="1" dirty="0"/>
              <a:t>Development Economics, Global Indicators Group</a:t>
            </a:r>
            <a:endParaRPr lang="en-US" sz="1200" i="1" dirty="0"/>
          </a:p>
        </p:txBody>
      </p:sp>
      <p:sp>
        <p:nvSpPr>
          <p:cNvPr id="7" name="Rectangle 1028">
            <a:extLst>
              <a:ext uri="{FF2B5EF4-FFF2-40B4-BE49-F238E27FC236}">
                <a16:creationId xmlns:a16="http://schemas.microsoft.com/office/drawing/2014/main" id="{9AB45C97-2356-47E5-A7DF-3F26464B25C5}"/>
              </a:ext>
            </a:extLst>
          </p:cNvPr>
          <p:cNvSpPr>
            <a:spLocks noGrp="1" noChangeArrowheads="1"/>
          </p:cNvSpPr>
          <p:nvPr>
            <p:ph type="dt" sz="half" idx="15"/>
          </p:nvPr>
        </p:nvSpPr>
        <p:spPr>
          <a:xfrm>
            <a:off x="6448475" y="6450817"/>
            <a:ext cx="2552700" cy="306388"/>
          </a:xfrm>
        </p:spPr>
        <p:txBody>
          <a:bodyPr rIns="0">
            <a:normAutofit/>
          </a:bodyPr>
          <a:lstStyle>
            <a:lvl1pPr algn="r">
              <a:defRPr sz="1600">
                <a:solidFill>
                  <a:schemeClr val="tx1"/>
                </a:solidFill>
                <a:latin typeface="+mn-lt"/>
                <a:cs typeface="Arial" charset="0"/>
              </a:defRPr>
            </a:lvl1pPr>
          </a:lstStyle>
          <a:p>
            <a:r>
              <a:rPr lang="en-US" dirty="0"/>
              <a:t>12 de </a:t>
            </a:r>
            <a:r>
              <a:rPr lang="en-US" dirty="0" err="1"/>
              <a:t>dezembro</a:t>
            </a:r>
            <a:r>
              <a:rPr lang="en-US" dirty="0"/>
              <a:t> de 2019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BD909BE-9FCF-4021-AB89-1C037C8286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906" y="3115220"/>
            <a:ext cx="5875387" cy="567266"/>
          </a:xfrm>
        </p:spPr>
        <p:txBody>
          <a:bodyPr/>
          <a:lstStyle/>
          <a:p>
            <a:pPr algn="l"/>
            <a:r>
              <a:rPr lang="en-US" sz="3000" i="1" dirty="0">
                <a:solidFill>
                  <a:schemeClr val="bg1"/>
                </a:solidFill>
              </a:rPr>
              <a:t>Doing Business </a:t>
            </a:r>
            <a:r>
              <a:rPr lang="en-US" sz="3000" i="1" dirty="0" err="1">
                <a:solidFill>
                  <a:schemeClr val="bg1"/>
                </a:solidFill>
              </a:rPr>
              <a:t>Subnacional</a:t>
            </a:r>
            <a:r>
              <a:rPr lang="en-US" sz="3000" i="1" dirty="0">
                <a:solidFill>
                  <a:schemeClr val="bg1"/>
                </a:solidFill>
              </a:rPr>
              <a:t> Brasil </a:t>
            </a:r>
          </a:p>
        </p:txBody>
      </p:sp>
    </p:spTree>
    <p:extLst>
      <p:ext uri="{BB962C8B-B14F-4D97-AF65-F5344CB8AC3E}">
        <p14:creationId xmlns:p14="http://schemas.microsoft.com/office/powerpoint/2010/main" val="3990684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BAB18A8-5D7E-424A-8EF8-7EA283D11C04}"/>
              </a:ext>
            </a:extLst>
          </p:cNvPr>
          <p:cNvSpPr txBox="1"/>
          <p:nvPr/>
        </p:nvSpPr>
        <p:spPr>
          <a:xfrm>
            <a:off x="129064" y="2497767"/>
            <a:ext cx="9014935" cy="213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buClr>
                <a:srgbClr val="1F396F"/>
              </a:buClr>
              <a:defRPr/>
            </a:pPr>
            <a:endParaRPr lang="en-US" sz="2000" kern="0" dirty="0">
              <a:latin typeface="+mj-lt"/>
            </a:endParaRPr>
          </a:p>
          <a:p>
            <a:pPr marL="517525" indent="-517525">
              <a:spcBef>
                <a:spcPts val="300"/>
              </a:spcBef>
              <a:buClr>
                <a:srgbClr val="1F396F"/>
              </a:buClr>
              <a:buFont typeface="+mj-lt"/>
              <a:buAutoNum type="romanUcPeriod"/>
              <a:defRPr/>
            </a:pPr>
            <a:r>
              <a:rPr lang="en-US" sz="2000" kern="0" dirty="0">
                <a:solidFill>
                  <a:srgbClr val="FFFFFF">
                    <a:lumMod val="75000"/>
                  </a:srgbClr>
                </a:solidFill>
                <a:latin typeface="+mj-lt"/>
              </a:rPr>
              <a:t>Doing Business </a:t>
            </a:r>
            <a:r>
              <a:rPr lang="en-US" sz="2000" kern="0" dirty="0" err="1">
                <a:solidFill>
                  <a:srgbClr val="FFFFFF">
                    <a:lumMod val="75000"/>
                  </a:srgbClr>
                </a:solidFill>
                <a:latin typeface="+mj-lt"/>
              </a:rPr>
              <a:t>Subnacional</a:t>
            </a:r>
            <a:r>
              <a:rPr lang="en-US" sz="2000" kern="0" dirty="0">
                <a:solidFill>
                  <a:srgbClr val="FFFFFF">
                    <a:lumMod val="75000"/>
                  </a:srgbClr>
                </a:solidFill>
                <a:latin typeface="+mj-lt"/>
              </a:rPr>
              <a:t> Brasil: </a:t>
            </a:r>
            <a:r>
              <a:rPr lang="en-US" sz="2000" kern="0" dirty="0" err="1">
                <a:solidFill>
                  <a:srgbClr val="FFFFFF">
                    <a:lumMod val="75000"/>
                  </a:srgbClr>
                </a:solidFill>
                <a:latin typeface="+mj-lt"/>
              </a:rPr>
              <a:t>estrutura</a:t>
            </a:r>
            <a:r>
              <a:rPr lang="en-US" sz="2000" kern="0" dirty="0">
                <a:solidFill>
                  <a:srgbClr val="FFFFFF">
                    <a:lumMod val="75000"/>
                  </a:srgbClr>
                </a:solidFill>
                <a:latin typeface="+mj-lt"/>
              </a:rPr>
              <a:t> e </a:t>
            </a:r>
            <a:r>
              <a:rPr lang="en-US" sz="2000" kern="0" dirty="0" err="1">
                <a:solidFill>
                  <a:srgbClr val="FFFFFF">
                    <a:lumMod val="75000"/>
                  </a:srgbClr>
                </a:solidFill>
                <a:latin typeface="+mj-lt"/>
              </a:rPr>
              <a:t>ciclo</a:t>
            </a:r>
            <a:r>
              <a:rPr lang="en-US" sz="2000" kern="0" dirty="0">
                <a:solidFill>
                  <a:srgbClr val="FFFFFF">
                    <a:lumMod val="75000"/>
                  </a:srgbClr>
                </a:solidFill>
                <a:latin typeface="+mj-lt"/>
              </a:rPr>
              <a:t> do </a:t>
            </a:r>
            <a:r>
              <a:rPr lang="en-US" sz="2000" kern="0" dirty="0" err="1">
                <a:solidFill>
                  <a:srgbClr val="FFFFFF">
                    <a:lumMod val="75000"/>
                  </a:srgbClr>
                </a:solidFill>
                <a:latin typeface="+mj-lt"/>
              </a:rPr>
              <a:t>projeto</a:t>
            </a:r>
            <a:endParaRPr lang="en-US" sz="2000" kern="0" dirty="0">
              <a:solidFill>
                <a:srgbClr val="FFFFFF">
                  <a:lumMod val="75000"/>
                </a:srgbClr>
              </a:solidFill>
              <a:latin typeface="+mj-lt"/>
            </a:endParaRPr>
          </a:p>
          <a:p>
            <a:pPr marL="517525" indent="-517525">
              <a:spcBef>
                <a:spcPts val="300"/>
              </a:spcBef>
              <a:buClr>
                <a:srgbClr val="1F396F"/>
              </a:buClr>
              <a:buFont typeface="+mj-lt"/>
              <a:buAutoNum type="romanUcPeriod"/>
              <a:defRPr/>
            </a:pPr>
            <a:r>
              <a:rPr lang="en-US" sz="2000" kern="0" dirty="0" err="1">
                <a:solidFill>
                  <a:srgbClr val="FFFFFF">
                    <a:lumMod val="75000"/>
                  </a:srgbClr>
                </a:solidFill>
                <a:latin typeface="+mj-lt"/>
              </a:rPr>
              <a:t>Papel</a:t>
            </a:r>
            <a:r>
              <a:rPr lang="en-US" sz="2000" kern="0" dirty="0">
                <a:solidFill>
                  <a:srgbClr val="FFFFFF">
                    <a:lumMod val="75000"/>
                  </a:srgbClr>
                </a:solidFill>
                <a:latin typeface="+mj-lt"/>
              </a:rPr>
              <a:t> do </a:t>
            </a:r>
            <a:r>
              <a:rPr lang="en-US" sz="2000" kern="0" dirty="0" err="1">
                <a:solidFill>
                  <a:srgbClr val="FFFFFF">
                    <a:lumMod val="75000"/>
                  </a:srgbClr>
                </a:solidFill>
                <a:latin typeface="+mj-lt"/>
              </a:rPr>
              <a:t>ponto</a:t>
            </a:r>
            <a:r>
              <a:rPr lang="en-US" sz="2000" kern="0" dirty="0">
                <a:solidFill>
                  <a:srgbClr val="FFFFFF">
                    <a:lumMod val="75000"/>
                  </a:srgbClr>
                </a:solidFill>
                <a:latin typeface="+mj-lt"/>
              </a:rPr>
              <a:t> focal</a:t>
            </a:r>
          </a:p>
          <a:p>
            <a:pPr marL="517525" indent="-517525">
              <a:spcBef>
                <a:spcPts val="300"/>
              </a:spcBef>
              <a:buClr>
                <a:srgbClr val="1F396F"/>
              </a:buClr>
              <a:buFont typeface="+mj-lt"/>
              <a:buAutoNum type="romanUcPeriod"/>
              <a:defRPr/>
            </a:pPr>
            <a:r>
              <a:rPr lang="en-US" sz="2000" kern="0" dirty="0" err="1">
                <a:latin typeface="+mj-lt"/>
              </a:rPr>
              <a:t>Metodologia</a:t>
            </a:r>
            <a:r>
              <a:rPr lang="en-US" sz="2000" kern="0" dirty="0">
                <a:latin typeface="+mj-lt"/>
              </a:rPr>
              <a:t> dos </a:t>
            </a:r>
            <a:r>
              <a:rPr lang="en-US" sz="2000" kern="0" dirty="0" err="1">
                <a:latin typeface="+mj-lt"/>
              </a:rPr>
              <a:t>indicadores</a:t>
            </a:r>
            <a:endParaRPr lang="en-US" sz="2000" kern="0" dirty="0">
              <a:latin typeface="+mj-lt"/>
            </a:endParaRPr>
          </a:p>
          <a:p>
            <a:pPr marL="517525" indent="-517525">
              <a:spcBef>
                <a:spcPts val="300"/>
              </a:spcBef>
              <a:buClr>
                <a:srgbClr val="1F396F"/>
              </a:buClr>
              <a:buFont typeface="+mj-lt"/>
              <a:buAutoNum type="romanUcPeriod"/>
              <a:defRPr/>
            </a:pPr>
            <a:r>
              <a:rPr lang="en-US" sz="2000" kern="0" dirty="0" err="1">
                <a:solidFill>
                  <a:srgbClr val="FFFFFF">
                    <a:lumMod val="75000"/>
                  </a:srgbClr>
                </a:solidFill>
                <a:latin typeface="+mj-lt"/>
              </a:rPr>
              <a:t>Próximos</a:t>
            </a:r>
            <a:r>
              <a:rPr lang="en-US" sz="2000" kern="0" dirty="0">
                <a:solidFill>
                  <a:srgbClr val="FFFFFF">
                    <a:lumMod val="75000"/>
                  </a:srgbClr>
                </a:solidFill>
                <a:latin typeface="+mj-lt"/>
              </a:rPr>
              <a:t> </a:t>
            </a:r>
            <a:r>
              <a:rPr lang="en-US" sz="2000" kern="0" dirty="0" err="1">
                <a:solidFill>
                  <a:srgbClr val="FFFFFF">
                    <a:lumMod val="75000"/>
                  </a:srgbClr>
                </a:solidFill>
                <a:latin typeface="+mj-lt"/>
              </a:rPr>
              <a:t>passos</a:t>
            </a:r>
            <a:endParaRPr lang="en-US" sz="2000" kern="0" dirty="0">
              <a:solidFill>
                <a:srgbClr val="FFFFFF">
                  <a:lumMod val="75000"/>
                </a:srgbClr>
              </a:solidFill>
              <a:latin typeface="+mj-lt"/>
            </a:endParaRPr>
          </a:p>
          <a:p>
            <a:pPr>
              <a:spcBef>
                <a:spcPts val="300"/>
              </a:spcBef>
              <a:buClr>
                <a:srgbClr val="1F396F"/>
              </a:buClr>
              <a:defRPr/>
            </a:pPr>
            <a:endParaRPr lang="en-US" sz="2000" kern="0" dirty="0">
              <a:solidFill>
                <a:srgbClr val="FFFFFF">
                  <a:lumMod val="75000"/>
                </a:srgb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9501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CD181D-BC27-457D-99D8-D6AA2636E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 que é </a:t>
            </a:r>
            <a:r>
              <a:rPr lang="en-US" dirty="0" err="1"/>
              <a:t>medido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 err="1"/>
              <a:t>pelo</a:t>
            </a:r>
            <a:r>
              <a:rPr lang="en-US" dirty="0"/>
              <a:t> </a:t>
            </a:r>
            <a:r>
              <a:rPr lang="en-US" dirty="0" err="1"/>
              <a:t>tópico</a:t>
            </a:r>
            <a:r>
              <a:rPr lang="en-US" dirty="0"/>
              <a:t> da </a:t>
            </a:r>
            <a:r>
              <a:rPr lang="en-US" b="1" dirty="0" err="1">
                <a:solidFill>
                  <a:schemeClr val="accent1"/>
                </a:solidFill>
              </a:rPr>
              <a:t>Abertura</a:t>
            </a:r>
            <a:r>
              <a:rPr lang="en-US" b="1" dirty="0">
                <a:solidFill>
                  <a:schemeClr val="accent1"/>
                </a:solidFill>
              </a:rPr>
              <a:t> de </a:t>
            </a:r>
            <a:r>
              <a:rPr lang="en-US" b="1" dirty="0" err="1">
                <a:solidFill>
                  <a:schemeClr val="accent1"/>
                </a:solidFill>
              </a:rPr>
              <a:t>Empresas</a:t>
            </a:r>
            <a:r>
              <a:rPr lang="en-US" dirty="0"/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8CBC36-AB52-477A-AD94-69CA666987DD}"/>
              </a:ext>
            </a:extLst>
          </p:cNvPr>
          <p:cNvSpPr txBox="1"/>
          <p:nvPr/>
        </p:nvSpPr>
        <p:spPr>
          <a:xfrm>
            <a:off x="320678" y="1575843"/>
            <a:ext cx="3972639" cy="3693319"/>
          </a:xfrm>
          <a:prstGeom prst="rect">
            <a:avLst/>
          </a:prstGeom>
          <a:solidFill>
            <a:srgbClr val="D4E7FE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MS PGothic" pitchFamily="34" charset="-128"/>
                <a:cs typeface="Andes" panose="02000000000000000000" pitchFamily="50" charset="0"/>
              </a:rPr>
              <a:t>A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MS PGothic" pitchFamily="34" charset="-128"/>
                <a:cs typeface="Andes" panose="02000000000000000000" pitchFamily="50" charset="0"/>
              </a:rPr>
              <a:t>classificação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MS PGothic" pitchFamily="34" charset="-128"/>
                <a:cs typeface="Andes" panose="02000000000000000000" pitchFamily="50" charset="0"/>
              </a:rPr>
              <a:t> de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MS PGothic" pitchFamily="34" charset="-128"/>
                <a:cs typeface="Andes" panose="02000000000000000000" pitchFamily="50" charset="0"/>
              </a:rPr>
              <a:t>cada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MS PGothic" pitchFamily="34" charset="-128"/>
                <a:cs typeface="Andes" panose="02000000000000000000" pitchFamily="50" charset="0"/>
              </a:rPr>
              <a:t>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MS PGothic" pitchFamily="34" charset="-128"/>
                <a:cs typeface="Andes" panose="02000000000000000000" pitchFamily="50" charset="0"/>
              </a:rPr>
              <a:t>economia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MS PGothic" pitchFamily="34" charset="-128"/>
                <a:cs typeface="Andes" panose="02000000000000000000" pitchFamily="50" charset="0"/>
              </a:rPr>
              <a:t> é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MS PGothic" pitchFamily="34" charset="-128"/>
                <a:cs typeface="Andes" panose="02000000000000000000" pitchFamily="50" charset="0"/>
              </a:rPr>
              <a:t>baseada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MS PGothic" pitchFamily="34" charset="-128"/>
                <a:cs typeface="Andes" panose="02000000000000000000" pitchFamily="50" charset="0"/>
              </a:rPr>
              <a:t>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MS PGothic" pitchFamily="34" charset="-128"/>
                <a:cs typeface="Andes" panose="02000000000000000000" pitchFamily="50" charset="0"/>
              </a:rPr>
              <a:t>na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MS PGothic" pitchFamily="34" charset="-128"/>
                <a:cs typeface="Andes" panose="02000000000000000000" pitchFamily="50" charset="0"/>
              </a:rPr>
              <a:t>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MS PGothic" pitchFamily="34" charset="-128"/>
                <a:cs typeface="Andes" panose="02000000000000000000" pitchFamily="50" charset="0"/>
              </a:rPr>
              <a:t>média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MS PGothic" pitchFamily="34" charset="-128"/>
                <a:cs typeface="Andes" panose="02000000000000000000" pitchFamily="50" charset="0"/>
              </a:rPr>
              <a:t> das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MS PGothic" pitchFamily="34" charset="-128"/>
                <a:cs typeface="Andes" panose="02000000000000000000" pitchFamily="50" charset="0"/>
              </a:rPr>
              <a:t>pontuações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MS PGothic" pitchFamily="34" charset="-128"/>
                <a:cs typeface="Andes" panose="02000000000000000000" pitchFamily="50" charset="0"/>
              </a:rPr>
              <a:t>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MS PGothic" pitchFamily="34" charset="-128"/>
                <a:cs typeface="Andes" panose="02000000000000000000" pitchFamily="50" charset="0"/>
              </a:rPr>
              <a:t>obtidas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MS PGothic" pitchFamily="34" charset="-128"/>
                <a:cs typeface="Andes" panose="02000000000000000000" pitchFamily="50" charset="0"/>
              </a:rPr>
              <a:t> para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MS PGothic" pitchFamily="34" charset="-128"/>
                <a:cs typeface="Andes" panose="02000000000000000000" pitchFamily="50" charset="0"/>
              </a:rPr>
              <a:t>cada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MS PGothic" pitchFamily="34" charset="-128"/>
                <a:cs typeface="Andes" panose="02000000000000000000" pitchFamily="50" charset="0"/>
              </a:rPr>
              <a:t> um dos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MS PGothic" pitchFamily="34" charset="-128"/>
                <a:cs typeface="Andes" panose="02000000000000000000" pitchFamily="50" charset="0"/>
              </a:rPr>
              <a:t>indicadores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MS PGothic" pitchFamily="34" charset="-128"/>
                <a:cs typeface="Andes" panose="02000000000000000000" pitchFamily="50" charset="0"/>
              </a:rPr>
              <a:t> do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MS PGothic" pitchFamily="34" charset="-128"/>
                <a:cs typeface="Andes" panose="02000000000000000000" pitchFamily="50" charset="0"/>
              </a:rPr>
              <a:t>tópico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MS PGothic" pitchFamily="34" charset="-128"/>
                <a:cs typeface="Andes" panose="02000000000000000000" pitchFamily="50" charset="0"/>
              </a:rPr>
              <a:t>.  </a:t>
            </a:r>
            <a:br>
              <a:rPr lang="pt-BR" sz="1400" dirty="0"/>
            </a:b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MS PGothic" pitchFamily="34" charset="-128"/>
              <a:cs typeface="Andes" panose="02000000000000000000" pitchFamily="50" charset="0"/>
            </a:endParaRP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v"/>
              <a:defRPr/>
            </a:pPr>
            <a:r>
              <a:rPr kumimoji="0" lang="en-US" sz="150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MS PGothic" pitchFamily="34" charset="-128"/>
                <a:cs typeface="Andes" panose="02000000000000000000" pitchFamily="50" charset="0"/>
              </a:rPr>
              <a:t>Procedimentos</a:t>
            </a:r>
            <a:r>
              <a:rPr kumimoji="0" lang="en-US" sz="15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MS PGothic" pitchFamily="34" charset="-128"/>
                <a:cs typeface="Andes" panose="02000000000000000000" pitchFamily="50" charset="0"/>
              </a:rPr>
              <a:t> - </a:t>
            </a:r>
            <a:r>
              <a:rPr kumimoji="0" lang="en-US" sz="150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MS PGothic" pitchFamily="34" charset="-128"/>
                <a:cs typeface="Andes" panose="02000000000000000000" pitchFamily="50" charset="0"/>
              </a:rPr>
              <a:t>Mulheres</a:t>
            </a:r>
            <a:r>
              <a:rPr kumimoji="0" lang="en-US" sz="15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MS PGothic" pitchFamily="34" charset="-128"/>
                <a:cs typeface="Andes" panose="02000000000000000000" pitchFamily="50" charset="0"/>
              </a:rPr>
              <a:t> (12.5%)</a:t>
            </a: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v"/>
              <a:defRPr/>
            </a:pPr>
            <a:r>
              <a:rPr lang="en-US" sz="1500" dirty="0" err="1">
                <a:solidFill>
                  <a:schemeClr val="accent1"/>
                </a:solidFill>
                <a:latin typeface="Arial"/>
                <a:cs typeface="Andes" panose="02000000000000000000" pitchFamily="50" charset="0"/>
              </a:rPr>
              <a:t>Procedimentos</a:t>
            </a:r>
            <a:r>
              <a:rPr lang="en-US" sz="1500" dirty="0">
                <a:solidFill>
                  <a:schemeClr val="accent1"/>
                </a:solidFill>
                <a:latin typeface="Arial"/>
                <a:cs typeface="Andes" panose="02000000000000000000" pitchFamily="50" charset="0"/>
              </a:rPr>
              <a:t> - </a:t>
            </a:r>
            <a:r>
              <a:rPr lang="en-US" sz="1500" dirty="0" err="1">
                <a:solidFill>
                  <a:schemeClr val="accent1"/>
                </a:solidFill>
                <a:latin typeface="Arial"/>
                <a:cs typeface="Andes" panose="02000000000000000000" pitchFamily="50" charset="0"/>
              </a:rPr>
              <a:t>Homens</a:t>
            </a:r>
            <a:r>
              <a:rPr lang="en-US" sz="1500" dirty="0">
                <a:solidFill>
                  <a:schemeClr val="accent1"/>
                </a:solidFill>
                <a:latin typeface="Arial"/>
                <a:cs typeface="Andes" panose="02000000000000000000" pitchFamily="50" charset="0"/>
              </a:rPr>
              <a:t> </a:t>
            </a:r>
            <a:r>
              <a:rPr kumimoji="0" lang="en-US" sz="15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MS PGothic" pitchFamily="34" charset="-128"/>
                <a:cs typeface="Andes" panose="02000000000000000000" pitchFamily="50" charset="0"/>
              </a:rPr>
              <a:t>(12.5%)</a:t>
            </a: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v"/>
              <a:defRPr/>
            </a:pPr>
            <a:r>
              <a:rPr kumimoji="0" lang="en-US" sz="1500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MS PGothic" pitchFamily="34" charset="-128"/>
                <a:cs typeface="Andes" panose="02000000000000000000" pitchFamily="50" charset="0"/>
              </a:rPr>
              <a:t>Custo</a:t>
            </a:r>
            <a:r>
              <a:rPr kumimoji="0" lang="en-US" sz="15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MS PGothic" pitchFamily="34" charset="-128"/>
                <a:cs typeface="Andes" panose="02000000000000000000" pitchFamily="50" charset="0"/>
              </a:rPr>
              <a:t> - </a:t>
            </a:r>
            <a:r>
              <a:rPr lang="en-US" sz="1500" dirty="0" err="1">
                <a:solidFill>
                  <a:schemeClr val="accent4"/>
                </a:solidFill>
                <a:latin typeface="Arial"/>
                <a:cs typeface="Andes" panose="02000000000000000000" pitchFamily="50" charset="0"/>
              </a:rPr>
              <a:t>Mulheres</a:t>
            </a:r>
            <a:r>
              <a:rPr lang="en-US" sz="1500" dirty="0">
                <a:solidFill>
                  <a:schemeClr val="accent4"/>
                </a:solidFill>
                <a:latin typeface="Arial"/>
                <a:cs typeface="Andes" panose="02000000000000000000" pitchFamily="50" charset="0"/>
              </a:rPr>
              <a:t> </a:t>
            </a:r>
            <a:r>
              <a:rPr kumimoji="0" lang="en-US" sz="15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MS PGothic" pitchFamily="34" charset="-128"/>
                <a:cs typeface="Andes" panose="02000000000000000000" pitchFamily="50" charset="0"/>
              </a:rPr>
              <a:t>(12.5%)</a:t>
            </a: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v"/>
              <a:defRPr/>
            </a:pPr>
            <a:r>
              <a:rPr lang="en-US" sz="1500" dirty="0" err="1">
                <a:solidFill>
                  <a:schemeClr val="accent4"/>
                </a:solidFill>
                <a:latin typeface="Arial"/>
                <a:cs typeface="Andes" panose="02000000000000000000" pitchFamily="50" charset="0"/>
              </a:rPr>
              <a:t>Custo</a:t>
            </a:r>
            <a:r>
              <a:rPr lang="en-US" sz="1500" dirty="0">
                <a:solidFill>
                  <a:schemeClr val="accent4"/>
                </a:solidFill>
                <a:latin typeface="Arial"/>
                <a:cs typeface="Andes" panose="02000000000000000000" pitchFamily="50" charset="0"/>
              </a:rPr>
              <a:t> </a:t>
            </a:r>
            <a:r>
              <a:rPr kumimoji="0" lang="en-US" sz="15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MS PGothic" pitchFamily="34" charset="-128"/>
                <a:cs typeface="Andes" panose="02000000000000000000" pitchFamily="50" charset="0"/>
              </a:rPr>
              <a:t>- </a:t>
            </a:r>
            <a:r>
              <a:rPr lang="en-US" sz="1500" dirty="0" err="1">
                <a:solidFill>
                  <a:schemeClr val="accent4"/>
                </a:solidFill>
                <a:latin typeface="Arial"/>
                <a:cs typeface="Andes" panose="02000000000000000000" pitchFamily="50" charset="0"/>
              </a:rPr>
              <a:t>Homens</a:t>
            </a:r>
            <a:r>
              <a:rPr kumimoji="0" lang="en-US" sz="15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MS PGothic" pitchFamily="34" charset="-128"/>
                <a:cs typeface="Andes" panose="02000000000000000000" pitchFamily="50" charset="0"/>
              </a:rPr>
              <a:t> (12.5%)</a:t>
            </a: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v"/>
              <a:defRPr/>
            </a:pPr>
            <a:r>
              <a:rPr kumimoji="0" lang="en-US" sz="15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MS PGothic" pitchFamily="34" charset="-128"/>
                <a:cs typeface="Andes" panose="02000000000000000000" pitchFamily="50" charset="0"/>
              </a:rPr>
              <a:t>Tempo - </a:t>
            </a:r>
            <a:r>
              <a:rPr lang="en-US" sz="1500" dirty="0" err="1">
                <a:solidFill>
                  <a:schemeClr val="accent3"/>
                </a:solidFill>
                <a:latin typeface="Arial"/>
                <a:cs typeface="Andes" panose="02000000000000000000" pitchFamily="50" charset="0"/>
              </a:rPr>
              <a:t>Mulheres</a:t>
            </a:r>
            <a:r>
              <a:rPr lang="en-US" sz="1500" dirty="0">
                <a:solidFill>
                  <a:schemeClr val="accent3"/>
                </a:solidFill>
                <a:latin typeface="Arial"/>
                <a:cs typeface="Andes" panose="02000000000000000000" pitchFamily="50" charset="0"/>
              </a:rPr>
              <a:t> </a:t>
            </a:r>
            <a:r>
              <a:rPr kumimoji="0" lang="en-US" sz="15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MS PGothic" pitchFamily="34" charset="-128"/>
                <a:cs typeface="Andes" panose="02000000000000000000" pitchFamily="50" charset="0"/>
              </a:rPr>
              <a:t>(12.5%)</a:t>
            </a:r>
          </a:p>
          <a:p>
            <a:pPr marL="171450" lvl="0" indent="-171450">
              <a:spcBef>
                <a:spcPts val="1200"/>
              </a:spcBef>
              <a:buFont typeface="Wingdings" panose="05000000000000000000" pitchFamily="2" charset="2"/>
              <a:buChar char="v"/>
              <a:defRPr/>
            </a:pPr>
            <a:r>
              <a:rPr kumimoji="0" lang="en-US" sz="15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MS PGothic" pitchFamily="34" charset="-128"/>
                <a:cs typeface="Andes" panose="02000000000000000000" pitchFamily="50" charset="0"/>
              </a:rPr>
              <a:t>  </a:t>
            </a:r>
            <a:r>
              <a:rPr lang="en-US" sz="1500" dirty="0">
                <a:solidFill>
                  <a:schemeClr val="accent3"/>
                </a:solidFill>
                <a:latin typeface="Arial"/>
                <a:cs typeface="Andes" panose="02000000000000000000" pitchFamily="50" charset="0"/>
              </a:rPr>
              <a:t>Tempo - </a:t>
            </a:r>
            <a:r>
              <a:rPr lang="en-US" sz="1500" dirty="0" err="1">
                <a:solidFill>
                  <a:schemeClr val="accent3"/>
                </a:solidFill>
                <a:latin typeface="Arial"/>
                <a:cs typeface="Andes" panose="02000000000000000000" pitchFamily="50" charset="0"/>
              </a:rPr>
              <a:t>Homens</a:t>
            </a:r>
            <a:r>
              <a:rPr lang="en-US" sz="1500" dirty="0">
                <a:solidFill>
                  <a:schemeClr val="accent3"/>
                </a:solidFill>
                <a:latin typeface="Arial"/>
                <a:cs typeface="Andes" panose="02000000000000000000" pitchFamily="50" charset="0"/>
              </a:rPr>
              <a:t> </a:t>
            </a:r>
            <a:r>
              <a:rPr kumimoji="0" lang="en-US" sz="15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MS PGothic" pitchFamily="34" charset="-128"/>
                <a:cs typeface="Andes" panose="02000000000000000000" pitchFamily="50" charset="0"/>
              </a:rPr>
              <a:t>(12.5%)</a:t>
            </a:r>
          </a:p>
          <a:p>
            <a:pPr marL="171450" marR="0" lvl="1" indent="-1714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5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MS PGothic" pitchFamily="34" charset="-128"/>
                <a:cs typeface="Andes" panose="02000000000000000000" pitchFamily="50" charset="0"/>
              </a:rPr>
              <a:t>  Capital 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MS PGothic" pitchFamily="34" charset="-128"/>
                <a:cs typeface="Andes" panose="02000000000000000000" pitchFamily="50" charset="0"/>
              </a:rPr>
              <a:t>mínimo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MS PGothic" pitchFamily="34" charset="-128"/>
                <a:cs typeface="Andes" panose="02000000000000000000" pitchFamily="50" charset="0"/>
              </a:rPr>
              <a:t> 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MS PGothic" pitchFamily="34" charset="-128"/>
                <a:cs typeface="Andes" panose="02000000000000000000" pitchFamily="50" charset="0"/>
              </a:rPr>
              <a:t>integralizado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MS PGothic" pitchFamily="34" charset="-128"/>
                <a:cs typeface="Andes" panose="02000000000000000000" pitchFamily="50" charset="0"/>
              </a:rPr>
              <a:t> (25%)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9FCF483-0071-4B8B-8218-6C9FB48AC483}"/>
              </a:ext>
            </a:extLst>
          </p:cNvPr>
          <p:cNvGraphicFramePr/>
          <p:nvPr>
            <p:extLst/>
          </p:nvPr>
        </p:nvGraphicFramePr>
        <p:xfrm>
          <a:off x="3727686" y="1296899"/>
          <a:ext cx="2793982" cy="2212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F1E4732A-0D22-4BFD-A7B2-D85FBDA316D3}"/>
              </a:ext>
            </a:extLst>
          </p:cNvPr>
          <p:cNvSpPr/>
          <p:nvPr/>
        </p:nvSpPr>
        <p:spPr>
          <a:xfrm>
            <a:off x="3749767" y="1298844"/>
            <a:ext cx="12682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accent4"/>
                </a:solidFill>
              </a:rPr>
              <a:t>Capital mínimo</a:t>
            </a:r>
            <a:endParaRPr lang="en-US" sz="1200" dirty="0">
              <a:solidFill>
                <a:schemeClr val="accent4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DAA1BE-2C14-48D5-BA92-FFD411A5BACB}"/>
              </a:ext>
            </a:extLst>
          </p:cNvPr>
          <p:cNvSpPr/>
          <p:nvPr/>
        </p:nvSpPr>
        <p:spPr>
          <a:xfrm>
            <a:off x="5742178" y="1529948"/>
            <a:ext cx="6597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accent3"/>
                </a:solidFill>
              </a:rPr>
              <a:t>Tempo</a:t>
            </a:r>
            <a:endParaRPr lang="en-US" sz="1200" dirty="0">
              <a:solidFill>
                <a:schemeClr val="accent3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2F9A2E-9DB6-4B2B-896B-AE32AF2DE8C7}"/>
              </a:ext>
            </a:extLst>
          </p:cNvPr>
          <p:cNvSpPr/>
          <p:nvPr/>
        </p:nvSpPr>
        <p:spPr>
          <a:xfrm>
            <a:off x="4451034" y="3429000"/>
            <a:ext cx="1255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Procedimentos</a:t>
            </a:r>
            <a:endParaRPr lang="en-US" sz="1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6D5976-7443-49A9-BCA3-5463F6111F08}"/>
              </a:ext>
            </a:extLst>
          </p:cNvPr>
          <p:cNvSpPr/>
          <p:nvPr/>
        </p:nvSpPr>
        <p:spPr>
          <a:xfrm>
            <a:off x="5780137" y="2932034"/>
            <a:ext cx="5838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accent4"/>
                </a:solidFill>
              </a:rPr>
              <a:t>Custo</a:t>
            </a:r>
            <a:endParaRPr lang="en-US" sz="1200" dirty="0">
              <a:solidFill>
                <a:schemeClr val="accent4"/>
              </a:solidFill>
            </a:endParaRPr>
          </a:p>
        </p:txBody>
      </p:sp>
      <p:pic>
        <p:nvPicPr>
          <p:cNvPr id="18" name="Picture 6" descr="Image result for microcredit">
            <a:extLst>
              <a:ext uri="{FF2B5EF4-FFF2-40B4-BE49-F238E27FC236}">
                <a16:creationId xmlns:a16="http://schemas.microsoft.com/office/drawing/2014/main" id="{C0B58A00-BAAE-4997-86B6-D1E753B7C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686" y="1446970"/>
            <a:ext cx="2300261" cy="185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9F88221-5857-460C-A697-102C7A660C3F}"/>
              </a:ext>
            </a:extLst>
          </p:cNvPr>
          <p:cNvSpPr/>
          <p:nvPr/>
        </p:nvSpPr>
        <p:spPr bwMode="auto">
          <a:xfrm>
            <a:off x="4511791" y="3705999"/>
            <a:ext cx="4234802" cy="264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u="sng" dirty="0">
                <a:latin typeface="+mn-lt"/>
                <a:cs typeface="Times New Roman" pitchFamily="18" charset="0"/>
              </a:rPr>
              <a:t>Hi</a:t>
            </a:r>
            <a:r>
              <a:rPr lang="pt-BR" sz="1400" u="sng" dirty="0">
                <a:latin typeface="+mn-lt"/>
                <a:cs typeface="Times New Roman" pitchFamily="18" charset="0"/>
              </a:rPr>
              <a:t>póteses do estudo de caso: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sz="1400" b="0" dirty="0">
                <a:latin typeface="+mn-lt"/>
                <a:cs typeface="Times New Roman" pitchFamily="18" charset="0"/>
              </a:rPr>
              <a:t>Empresa </a:t>
            </a:r>
            <a:r>
              <a:rPr lang="pt-BR" sz="1400" dirty="0">
                <a:latin typeface="+mn-lt"/>
                <a:cs typeface="Times New Roman" pitchFamily="18" charset="0"/>
              </a:rPr>
              <a:t>100% nacional (Ltda.), </a:t>
            </a:r>
            <a:r>
              <a:rPr lang="pt-BR" sz="1400" b="0" dirty="0">
                <a:latin typeface="+mn-lt"/>
                <a:cs typeface="Times New Roman" pitchFamily="18" charset="0"/>
              </a:rPr>
              <a:t>situada na principal cidade da economia;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sz="1400" b="0" dirty="0">
                <a:latin typeface="+mn-lt"/>
                <a:cs typeface="Times New Roman" pitchFamily="18" charset="0"/>
              </a:rPr>
              <a:t>Contratará entre </a:t>
            </a:r>
            <a:r>
              <a:rPr lang="pt-BR" sz="1400" dirty="0">
                <a:latin typeface="+mn-lt"/>
                <a:cs typeface="Times New Roman" pitchFamily="18" charset="0"/>
              </a:rPr>
              <a:t>10 e 50 funcionários</a:t>
            </a:r>
            <a:r>
              <a:rPr lang="pt-BR" sz="1400" b="0" dirty="0">
                <a:latin typeface="+mn-lt"/>
                <a:cs typeface="Times New Roman" pitchFamily="18" charset="0"/>
              </a:rPr>
              <a:t>;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Fundada por </a:t>
            </a:r>
            <a:r>
              <a:rPr kumimoji="0" lang="pt-B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5 sócios </a:t>
            </a:r>
            <a:r>
              <a:rPr kumimoji="0" 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(2 casos: homens e mulheres);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t-BR" sz="1400" dirty="0">
                <a:latin typeface="+mn-lt"/>
                <a:cs typeface="Times New Roman" pitchFamily="18" charset="0"/>
              </a:rPr>
              <a:t>Capital social </a:t>
            </a:r>
            <a:r>
              <a:rPr lang="pt-BR" sz="1400" b="0" dirty="0">
                <a:latin typeface="+mn-lt"/>
                <a:cs typeface="Times New Roman" pitchFamily="18" charset="0"/>
              </a:rPr>
              <a:t>de 10 vezes a renda per capita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t-BR" sz="1400" b="0" dirty="0">
                <a:latin typeface="+mn-lt"/>
                <a:cs typeface="Times New Roman" pitchFamily="18" charset="0"/>
              </a:rPr>
              <a:t>Realiza</a:t>
            </a:r>
            <a:r>
              <a:rPr kumimoji="0" 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</a:t>
            </a:r>
            <a:r>
              <a:rPr kumimoji="0" lang="pt-B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atividades comerciais e/ou industrias </a:t>
            </a:r>
            <a:r>
              <a:rPr kumimoji="0" 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no mercado local.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02E04B32-6DA7-4BEC-8E64-6A76529C66C7}"/>
              </a:ext>
            </a:extLst>
          </p:cNvPr>
          <p:cNvSpPr txBox="1">
            <a:spLocks/>
          </p:cNvSpPr>
          <p:nvPr/>
        </p:nvSpPr>
        <p:spPr bwMode="auto">
          <a:xfrm>
            <a:off x="438912" y="6291072"/>
            <a:ext cx="470726" cy="41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cap="none">
                <a:solidFill>
                  <a:srgbClr val="002345"/>
                </a:solidFill>
                <a:latin typeface="+mn-lt"/>
                <a:ea typeface="MS PGothic" pitchFamily="34" charset="-128"/>
                <a:cs typeface="Andes" panose="02000000000000000000" pitchFamily="50" charset="0"/>
              </a:defRPr>
            </a:lvl1pPr>
            <a:lvl2pPr marL="285750" indent="-285750" algn="just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+mn-lt"/>
                <a:ea typeface="MS PGothic" pitchFamily="34" charset="-128"/>
              </a:defRPr>
            </a:lvl2pPr>
            <a:lvl3pPr marL="576263" indent="-285750" algn="just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1600">
                <a:solidFill>
                  <a:srgbClr val="595959"/>
                </a:solidFill>
                <a:latin typeface="+mn-lt"/>
                <a:ea typeface="MS PGothic" pitchFamily="34" charset="-128"/>
              </a:defRPr>
            </a:lvl3pPr>
            <a:lvl4pPr marL="1657350" indent="-285750" algn="just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+mn-lt"/>
                <a:ea typeface="MS PGothic" pitchFamily="34" charset="-128"/>
              </a:defRPr>
            </a:lvl4pPr>
            <a:lvl5pPr marL="2114550" indent="-285750" algn="just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fld id="{BC760B9F-94B6-48F9-9CAF-FD4E51F2A4B3}" type="slidenum">
              <a:rPr lang="en-US" sz="1600" kern="0" smtClean="0">
                <a:solidFill>
                  <a:schemeClr val="bg1">
                    <a:lumMod val="65000"/>
                  </a:schemeClr>
                </a:solidFill>
              </a:rPr>
              <a:pPr/>
              <a:t>10</a:t>
            </a:fld>
            <a:endParaRPr lang="en-US" kern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456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51" y="301628"/>
            <a:ext cx="8462029" cy="756707"/>
          </a:xfrm>
        </p:spPr>
        <p:txBody>
          <a:bodyPr>
            <a:normAutofit/>
          </a:bodyPr>
          <a:lstStyle/>
          <a:p>
            <a:r>
              <a:rPr lang="en-US" sz="2200" dirty="0"/>
              <a:t>O que é </a:t>
            </a:r>
            <a:r>
              <a:rPr lang="en-US" sz="2200" dirty="0" err="1"/>
              <a:t>medido</a:t>
            </a:r>
            <a:r>
              <a:rPr lang="en-US" sz="2200" dirty="0"/>
              <a:t> </a:t>
            </a:r>
            <a:r>
              <a:rPr lang="en-US" sz="2200" dirty="0" err="1"/>
              <a:t>pelo</a:t>
            </a:r>
            <a:r>
              <a:rPr lang="en-US" sz="2200" dirty="0"/>
              <a:t> </a:t>
            </a:r>
            <a:r>
              <a:rPr lang="en-US" sz="2200" dirty="0" err="1"/>
              <a:t>tópico</a:t>
            </a:r>
            <a:r>
              <a:rPr lang="en-US" sz="2200" dirty="0"/>
              <a:t> da </a:t>
            </a:r>
            <a:r>
              <a:rPr lang="en-US" sz="2200" b="1" dirty="0" err="1">
                <a:solidFill>
                  <a:schemeClr val="accent1"/>
                </a:solidFill>
              </a:rPr>
              <a:t>Obtenção</a:t>
            </a:r>
            <a:r>
              <a:rPr lang="en-US" sz="2200" b="1" dirty="0">
                <a:solidFill>
                  <a:schemeClr val="accent1"/>
                </a:solidFill>
              </a:rPr>
              <a:t> de </a:t>
            </a:r>
            <a:r>
              <a:rPr lang="en-US" sz="2200" b="1" dirty="0" err="1">
                <a:solidFill>
                  <a:schemeClr val="accent1"/>
                </a:solidFill>
              </a:rPr>
              <a:t>Alvarás</a:t>
            </a:r>
            <a:r>
              <a:rPr lang="en-US" sz="2200" b="1" dirty="0">
                <a:solidFill>
                  <a:schemeClr val="accent1"/>
                </a:solidFill>
              </a:rPr>
              <a:t> de </a:t>
            </a:r>
            <a:r>
              <a:rPr lang="en-US" sz="2200" b="1" dirty="0" err="1">
                <a:solidFill>
                  <a:schemeClr val="accent1"/>
                </a:solidFill>
              </a:rPr>
              <a:t>Construção</a:t>
            </a:r>
            <a:r>
              <a:rPr lang="en-US" sz="2200" dirty="0"/>
              <a:t>?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356935" y="1368674"/>
          <a:ext cx="2039969" cy="4893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4597" y="2814471"/>
            <a:ext cx="3339551" cy="692497"/>
          </a:xfrm>
          <a:prstGeom prst="rect">
            <a:avLst/>
          </a:prstGeom>
          <a:noFill/>
          <a:ln w="19050">
            <a:solidFill>
              <a:srgbClr val="00ADE4"/>
            </a:solidFill>
          </a:ln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O tempo é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registrado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em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</a:t>
            </a:r>
            <a:r>
              <a:rPr kumimoji="0" lang="en-US" sz="130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días</a:t>
            </a:r>
            <a:r>
              <a:rPr kumimoji="0" lang="en-US" sz="13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</a:t>
            </a:r>
            <a:r>
              <a:rPr kumimoji="0" lang="en-US" sz="130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corridos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;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300" b="0" dirty="0" err="1">
                <a:solidFill>
                  <a:srgbClr val="002345"/>
                </a:solidFill>
                <a:latin typeface="Arial"/>
              </a:rPr>
              <a:t>Registramos</a:t>
            </a:r>
            <a:r>
              <a:rPr lang="en-US" sz="1300" b="0" dirty="0">
                <a:solidFill>
                  <a:srgbClr val="002345"/>
                </a:solidFill>
                <a:latin typeface="Arial"/>
              </a:rPr>
              <a:t> a </a:t>
            </a:r>
            <a:r>
              <a:rPr lang="en-US" sz="1300" dirty="0" err="1">
                <a:solidFill>
                  <a:schemeClr val="accent1"/>
                </a:solidFill>
                <a:latin typeface="Arial"/>
              </a:rPr>
              <a:t>duração</a:t>
            </a:r>
            <a:r>
              <a:rPr lang="en-US" sz="1300" dirty="0">
                <a:solidFill>
                  <a:schemeClr val="accent1"/>
                </a:solidFill>
                <a:latin typeface="Arial"/>
              </a:rPr>
              <a:t> </a:t>
            </a:r>
            <a:r>
              <a:rPr lang="en-US" sz="1300" dirty="0" err="1">
                <a:solidFill>
                  <a:schemeClr val="accent1"/>
                </a:solidFill>
                <a:latin typeface="Arial"/>
              </a:rPr>
              <a:t>média</a:t>
            </a:r>
            <a:r>
              <a:rPr lang="en-US" sz="1300" dirty="0">
                <a:solidFill>
                  <a:schemeClr val="accent1"/>
                </a:solidFill>
                <a:latin typeface="Arial"/>
              </a:rPr>
              <a:t> </a:t>
            </a:r>
            <a:r>
              <a:rPr lang="en-US" sz="1300" b="0" dirty="0">
                <a:solidFill>
                  <a:srgbClr val="002345"/>
                </a:solidFill>
                <a:latin typeface="Arial"/>
              </a:rPr>
              <a:t>de </a:t>
            </a:r>
            <a:r>
              <a:rPr lang="en-US" sz="1300" b="0" dirty="0" err="1">
                <a:solidFill>
                  <a:srgbClr val="002345"/>
                </a:solidFill>
                <a:latin typeface="Arial"/>
              </a:rPr>
              <a:t>cada</a:t>
            </a:r>
            <a:r>
              <a:rPr lang="en-US" sz="1300" b="0" dirty="0">
                <a:solidFill>
                  <a:srgbClr val="002345"/>
                </a:solidFill>
                <a:latin typeface="Arial"/>
              </a:rPr>
              <a:t> </a:t>
            </a:r>
            <a:r>
              <a:rPr lang="en-US" sz="1300" b="0" dirty="0" err="1">
                <a:solidFill>
                  <a:srgbClr val="002345"/>
                </a:solidFill>
                <a:latin typeface="Arial"/>
              </a:rPr>
              <a:t>procedimento</a:t>
            </a:r>
            <a:r>
              <a:rPr lang="en-US" sz="1300" b="0" dirty="0">
                <a:solidFill>
                  <a:srgbClr val="002345"/>
                </a:solidFill>
                <a:latin typeface="Arial"/>
              </a:rPr>
              <a:t>.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2345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598" y="3871618"/>
            <a:ext cx="3339550" cy="892552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300" b="0" dirty="0">
                <a:solidFill>
                  <a:srgbClr val="002345"/>
                </a:solidFill>
                <a:latin typeface="Arial"/>
              </a:rPr>
              <a:t>O c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usto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é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registrado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como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um </a:t>
            </a:r>
            <a:r>
              <a:rPr kumimoji="0" lang="en-US" sz="13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percentual do valor do </a:t>
            </a:r>
            <a:r>
              <a:rPr kumimoji="0" lang="en-US" sz="130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depósito</a:t>
            </a:r>
            <a:r>
              <a:rPr kumimoji="0" lang="en-US" sz="13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;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300" b="0" dirty="0" err="1">
                <a:solidFill>
                  <a:srgbClr val="002345"/>
                </a:solidFill>
                <a:latin typeface="Arial"/>
              </a:rPr>
              <a:t>Presumido</a:t>
            </a:r>
            <a:r>
              <a:rPr lang="en-US" sz="1300" b="0" dirty="0">
                <a:solidFill>
                  <a:srgbClr val="002345"/>
                </a:solidFill>
                <a:latin typeface="Arial"/>
              </a:rPr>
              <a:t> </a:t>
            </a:r>
            <a:r>
              <a:rPr lang="en-US" sz="1300" b="0" dirty="0" err="1">
                <a:solidFill>
                  <a:srgbClr val="002345"/>
                </a:solidFill>
                <a:latin typeface="Arial"/>
              </a:rPr>
              <a:t>como</a:t>
            </a:r>
            <a:r>
              <a:rPr lang="en-US" sz="1300" b="0" dirty="0">
                <a:solidFill>
                  <a:srgbClr val="002345"/>
                </a:solidFill>
                <a:latin typeface="Arial"/>
              </a:rPr>
              <a:t> </a:t>
            </a:r>
            <a:r>
              <a:rPr lang="en-US" sz="1300" b="0" dirty="0" err="1">
                <a:solidFill>
                  <a:srgbClr val="002345"/>
                </a:solidFill>
                <a:latin typeface="Arial"/>
              </a:rPr>
              <a:t>sendo</a:t>
            </a:r>
            <a:r>
              <a:rPr lang="en-US" sz="1300" b="0" dirty="0">
                <a:solidFill>
                  <a:srgbClr val="002345"/>
                </a:solidFill>
                <a:latin typeface="Arial"/>
              </a:rPr>
              <a:t> </a:t>
            </a:r>
            <a:r>
              <a:rPr lang="en-US" sz="1300" b="0" dirty="0" err="1">
                <a:solidFill>
                  <a:srgbClr val="002345"/>
                </a:solidFill>
                <a:latin typeface="Arial"/>
              </a:rPr>
              <a:t>igual</a:t>
            </a:r>
            <a:r>
              <a:rPr lang="en-US" sz="1300" b="0" dirty="0">
                <a:solidFill>
                  <a:srgbClr val="002345"/>
                </a:solidFill>
                <a:latin typeface="Arial"/>
              </a:rPr>
              <a:t> a 50 </a:t>
            </a:r>
            <a:r>
              <a:rPr lang="en-US" sz="1300" b="0" dirty="0" err="1">
                <a:solidFill>
                  <a:srgbClr val="002345"/>
                </a:solidFill>
                <a:latin typeface="Arial"/>
              </a:rPr>
              <a:t>vezes</a:t>
            </a:r>
            <a:r>
              <a:rPr lang="en-US" sz="1300" b="0" dirty="0">
                <a:solidFill>
                  <a:srgbClr val="002345"/>
                </a:solidFill>
                <a:latin typeface="Arial"/>
              </a:rPr>
              <a:t> a </a:t>
            </a:r>
            <a:r>
              <a:rPr lang="en-US" sz="1300" b="0" dirty="0" err="1">
                <a:solidFill>
                  <a:srgbClr val="002345"/>
                </a:solidFill>
                <a:latin typeface="Arial"/>
              </a:rPr>
              <a:t>renda</a:t>
            </a:r>
            <a:r>
              <a:rPr lang="en-US" sz="1300" b="0" dirty="0">
                <a:solidFill>
                  <a:srgbClr val="002345"/>
                </a:solidFill>
                <a:latin typeface="Arial"/>
              </a:rPr>
              <a:t> per capita.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ADE4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5453" y="5322050"/>
            <a:ext cx="3339551" cy="4924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300" b="0" dirty="0" err="1">
                <a:solidFill>
                  <a:srgbClr val="002345"/>
                </a:solidFill>
                <a:latin typeface="Arial"/>
              </a:rPr>
              <a:t>Avalia</a:t>
            </a:r>
            <a:r>
              <a:rPr lang="en-US" sz="1300" b="0" dirty="0">
                <a:solidFill>
                  <a:srgbClr val="002345"/>
                </a:solidFill>
                <a:latin typeface="Arial"/>
              </a:rPr>
              <a:t> a </a:t>
            </a:r>
            <a:r>
              <a:rPr lang="en-US" sz="1300" b="0" dirty="0" err="1">
                <a:solidFill>
                  <a:srgbClr val="002345"/>
                </a:solidFill>
                <a:latin typeface="Arial"/>
              </a:rPr>
              <a:t>qualidade</a:t>
            </a:r>
            <a:r>
              <a:rPr lang="en-US" sz="1300" b="0" dirty="0">
                <a:solidFill>
                  <a:srgbClr val="002345"/>
                </a:solidFill>
                <a:latin typeface="Arial"/>
              </a:rPr>
              <a:t> da </a:t>
            </a:r>
            <a:r>
              <a:rPr lang="en-US" sz="1300" b="0" dirty="0" err="1">
                <a:solidFill>
                  <a:srgbClr val="002345"/>
                </a:solidFill>
                <a:latin typeface="Arial"/>
              </a:rPr>
              <a:t>regulamentação</a:t>
            </a:r>
            <a:r>
              <a:rPr lang="en-US" sz="1300" b="0" dirty="0">
                <a:solidFill>
                  <a:srgbClr val="002345"/>
                </a:solidFill>
                <a:latin typeface="Arial"/>
              </a:rPr>
              <a:t> da </a:t>
            </a:r>
            <a:r>
              <a:rPr lang="en-US" sz="1300" b="0" dirty="0" err="1">
                <a:solidFill>
                  <a:srgbClr val="002345"/>
                </a:solidFill>
                <a:latin typeface="Arial"/>
              </a:rPr>
              <a:t>construção</a:t>
            </a:r>
            <a:r>
              <a:rPr lang="en-US" sz="1300" b="0" dirty="0">
                <a:solidFill>
                  <a:srgbClr val="002345"/>
                </a:solidFill>
                <a:latin typeface="Arial"/>
              </a:rPr>
              <a:t> e a </a:t>
            </a:r>
            <a:r>
              <a:rPr lang="en-US" sz="1300" b="0" dirty="0" err="1">
                <a:solidFill>
                  <a:srgbClr val="002345"/>
                </a:solidFill>
                <a:latin typeface="Arial"/>
              </a:rPr>
              <a:t>sua</a:t>
            </a:r>
            <a:r>
              <a:rPr lang="en-US" sz="1300" b="0" dirty="0">
                <a:solidFill>
                  <a:srgbClr val="002345"/>
                </a:solidFill>
                <a:latin typeface="Arial"/>
              </a:rPr>
              <a:t> </a:t>
            </a:r>
            <a:r>
              <a:rPr lang="en-US" sz="1300" b="0" dirty="0" err="1">
                <a:solidFill>
                  <a:srgbClr val="002345"/>
                </a:solidFill>
                <a:latin typeface="Arial"/>
              </a:rPr>
              <a:t>implementação</a:t>
            </a:r>
            <a:r>
              <a:rPr lang="en-US" sz="1300" b="0" dirty="0">
                <a:solidFill>
                  <a:srgbClr val="002345"/>
                </a:solidFill>
                <a:latin typeface="Arial"/>
              </a:rPr>
              <a:t>.</a:t>
            </a:r>
            <a:endParaRPr kumimoji="0" lang="en-US" sz="1300" b="0" i="1" u="none" strike="noStrike" kern="1200" cap="none" spc="0" normalizeH="0" baseline="0" noProof="0" dirty="0">
              <a:ln>
                <a:noFill/>
              </a:ln>
              <a:solidFill>
                <a:srgbClr val="002345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1578E33-AB66-4913-B423-B9A67FA4AD9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6"/>
          <a:stretch/>
        </p:blipFill>
        <p:spPr>
          <a:xfrm>
            <a:off x="5937733" y="2677026"/>
            <a:ext cx="3065548" cy="35850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7AFB30-F92D-4FF5-BEFC-FE968457B8FD}"/>
              </a:ext>
            </a:extLst>
          </p:cNvPr>
          <p:cNvSpPr txBox="1"/>
          <p:nvPr/>
        </p:nvSpPr>
        <p:spPr>
          <a:xfrm>
            <a:off x="2514596" y="1368674"/>
            <a:ext cx="6259481" cy="109260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300" b="0" dirty="0" err="1">
                <a:solidFill>
                  <a:srgbClr val="002345"/>
                </a:solidFill>
                <a:latin typeface="Arial"/>
              </a:rPr>
              <a:t>Qualquer</a:t>
            </a:r>
            <a:r>
              <a:rPr lang="en-US" sz="1300" b="0" dirty="0">
                <a:solidFill>
                  <a:srgbClr val="002345"/>
                </a:solidFill>
                <a:latin typeface="Arial"/>
              </a:rPr>
              <a:t> </a:t>
            </a:r>
            <a:r>
              <a:rPr lang="en-US" sz="1300" dirty="0" err="1">
                <a:solidFill>
                  <a:schemeClr val="accent1"/>
                </a:solidFill>
                <a:latin typeface="Arial"/>
              </a:rPr>
              <a:t>interação</a:t>
            </a:r>
            <a:r>
              <a:rPr lang="en-US" sz="1300" dirty="0">
                <a:solidFill>
                  <a:schemeClr val="accent1"/>
                </a:solidFill>
                <a:latin typeface="Arial"/>
              </a:rPr>
              <a:t> com </a:t>
            </a:r>
            <a:r>
              <a:rPr lang="en-US" sz="1300" dirty="0" err="1">
                <a:solidFill>
                  <a:schemeClr val="accent1"/>
                </a:solidFill>
                <a:latin typeface="Arial"/>
              </a:rPr>
              <a:t>terceiros</a:t>
            </a:r>
            <a:r>
              <a:rPr lang="en-US" sz="1300" dirty="0">
                <a:solidFill>
                  <a:schemeClr val="accent1"/>
                </a:solidFill>
                <a:latin typeface="Arial"/>
              </a:rPr>
              <a:t> </a:t>
            </a:r>
            <a:r>
              <a:rPr lang="en-US" sz="1300" b="0" dirty="0">
                <a:solidFill>
                  <a:srgbClr val="002345"/>
                </a:solidFill>
                <a:latin typeface="Arial"/>
              </a:rPr>
              <a:t>(ex. </a:t>
            </a:r>
            <a:r>
              <a:rPr lang="en-US" sz="1300" b="0" dirty="0" err="1">
                <a:solidFill>
                  <a:srgbClr val="002345"/>
                </a:solidFill>
                <a:latin typeface="Arial"/>
              </a:rPr>
              <a:t>Munícipio</a:t>
            </a:r>
            <a:r>
              <a:rPr lang="en-US" sz="1300" b="0" dirty="0">
                <a:solidFill>
                  <a:srgbClr val="002345"/>
                </a:solidFill>
                <a:latin typeface="Arial"/>
              </a:rPr>
              <a:t>, </a:t>
            </a:r>
            <a:r>
              <a:rPr lang="en-US" sz="1300" b="0" dirty="0" err="1">
                <a:solidFill>
                  <a:srgbClr val="002345"/>
                </a:solidFill>
                <a:latin typeface="Arial"/>
              </a:rPr>
              <a:t>inspetores</a:t>
            </a:r>
            <a:r>
              <a:rPr lang="en-US" sz="1300" b="0" dirty="0">
                <a:solidFill>
                  <a:srgbClr val="002345"/>
                </a:solidFill>
                <a:latin typeface="Arial"/>
              </a:rPr>
              <a:t>, </a:t>
            </a:r>
            <a:r>
              <a:rPr lang="en-US" sz="1300" b="0" dirty="0" err="1">
                <a:solidFill>
                  <a:srgbClr val="002345"/>
                </a:solidFill>
                <a:latin typeface="Arial"/>
              </a:rPr>
              <a:t>empresas</a:t>
            </a:r>
            <a:r>
              <a:rPr lang="en-US" sz="1300" b="0" dirty="0">
                <a:solidFill>
                  <a:srgbClr val="002345"/>
                </a:solidFill>
                <a:latin typeface="Arial"/>
              </a:rPr>
              <a:t> de </a:t>
            </a:r>
            <a:r>
              <a:rPr lang="en-US" sz="1300" b="0" dirty="0" err="1">
                <a:solidFill>
                  <a:srgbClr val="002345"/>
                </a:solidFill>
                <a:latin typeface="Arial"/>
              </a:rPr>
              <a:t>serviços</a:t>
            </a:r>
            <a:r>
              <a:rPr lang="en-US" sz="1300" b="0" dirty="0">
                <a:solidFill>
                  <a:srgbClr val="002345"/>
                </a:solidFill>
                <a:latin typeface="Arial"/>
              </a:rPr>
              <a:t> </a:t>
            </a:r>
            <a:r>
              <a:rPr lang="en-US" sz="1300" b="0" dirty="0" err="1">
                <a:solidFill>
                  <a:srgbClr val="002345"/>
                </a:solidFill>
                <a:latin typeface="Arial"/>
              </a:rPr>
              <a:t>públicos</a:t>
            </a:r>
            <a:r>
              <a:rPr lang="en-US" sz="1300" b="0" dirty="0">
                <a:solidFill>
                  <a:srgbClr val="002345"/>
                </a:solidFill>
                <a:latin typeface="Arial"/>
              </a:rPr>
              <a:t>);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A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lista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se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inicia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com a </a:t>
            </a:r>
            <a:r>
              <a:rPr kumimoji="0" lang="en-US" sz="130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primeira</a:t>
            </a:r>
            <a:r>
              <a:rPr kumimoji="0" lang="en-US" sz="13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</a:t>
            </a:r>
            <a:r>
              <a:rPr kumimoji="0" lang="en-US" sz="130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solicitação</a:t>
            </a:r>
            <a:r>
              <a:rPr kumimoji="0" lang="en-US" sz="13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e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termina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com o </a:t>
            </a:r>
            <a:r>
              <a:rPr kumimoji="0" lang="en-US" sz="130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úlimo</a:t>
            </a:r>
            <a:r>
              <a:rPr kumimoji="0" lang="en-US" sz="13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</a:t>
            </a:r>
            <a:r>
              <a:rPr kumimoji="0" lang="en-US" sz="130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documento</a:t>
            </a:r>
            <a:r>
              <a:rPr kumimoji="0" lang="en-US" sz="13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</a:t>
            </a:r>
            <a:r>
              <a:rPr kumimoji="0" lang="en-US" sz="130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ou</a:t>
            </a:r>
            <a:r>
              <a:rPr kumimoji="0" lang="en-US" sz="13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</a:t>
            </a:r>
            <a:r>
              <a:rPr kumimoji="0" lang="en-US" sz="130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serviço</a:t>
            </a:r>
            <a:r>
              <a:rPr kumimoji="0" lang="en-US" sz="13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</a:t>
            </a:r>
            <a:r>
              <a:rPr kumimoji="0" lang="en-US" sz="130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necess</a:t>
            </a:r>
            <a:r>
              <a:rPr lang="en-US" sz="1300" dirty="0" err="1">
                <a:solidFill>
                  <a:schemeClr val="accent1"/>
                </a:solidFill>
                <a:latin typeface="Arial"/>
              </a:rPr>
              <a:t>ário</a:t>
            </a:r>
            <a:r>
              <a:rPr lang="en-US" sz="1300" b="0" dirty="0">
                <a:solidFill>
                  <a:schemeClr val="accent1"/>
                </a:solidFill>
                <a:latin typeface="Arial"/>
              </a:rPr>
              <a:t> </a:t>
            </a:r>
            <a:r>
              <a:rPr lang="en-US" sz="1300" b="0" dirty="0">
                <a:solidFill>
                  <a:srgbClr val="002345"/>
                </a:solidFill>
                <a:latin typeface="Arial"/>
              </a:rPr>
              <a:t>(</a:t>
            </a:r>
            <a:r>
              <a:rPr lang="en-US" sz="1300" b="0" dirty="0" err="1">
                <a:solidFill>
                  <a:srgbClr val="002345"/>
                </a:solidFill>
                <a:latin typeface="Arial"/>
              </a:rPr>
              <a:t>alvarás</a:t>
            </a:r>
            <a:r>
              <a:rPr lang="en-US" sz="1300" b="0" dirty="0">
                <a:solidFill>
                  <a:srgbClr val="002345"/>
                </a:solidFill>
                <a:latin typeface="Arial"/>
              </a:rPr>
              <a:t> de </a:t>
            </a:r>
            <a:r>
              <a:rPr lang="en-US" sz="1300" b="0" dirty="0" err="1">
                <a:solidFill>
                  <a:srgbClr val="002345"/>
                </a:solidFill>
                <a:latin typeface="Arial"/>
              </a:rPr>
              <a:t>construção</a:t>
            </a:r>
            <a:r>
              <a:rPr lang="en-US" sz="1300" b="0" dirty="0">
                <a:solidFill>
                  <a:srgbClr val="002345"/>
                </a:solidFill>
                <a:latin typeface="Arial"/>
              </a:rPr>
              <a:t>, </a:t>
            </a:r>
            <a:r>
              <a:rPr lang="en-US" sz="1300" b="0" dirty="0" err="1">
                <a:solidFill>
                  <a:srgbClr val="002345"/>
                </a:solidFill>
                <a:latin typeface="Arial"/>
              </a:rPr>
              <a:t>inspeções</a:t>
            </a:r>
            <a:r>
              <a:rPr lang="en-US" sz="1300" b="0" dirty="0">
                <a:solidFill>
                  <a:srgbClr val="002345"/>
                </a:solidFill>
                <a:latin typeface="Arial"/>
              </a:rPr>
              <a:t> e </a:t>
            </a:r>
            <a:r>
              <a:rPr lang="en-US" sz="1300" b="0" dirty="0" err="1">
                <a:solidFill>
                  <a:srgbClr val="002345"/>
                </a:solidFill>
                <a:latin typeface="Arial"/>
              </a:rPr>
              <a:t>ligações</a:t>
            </a:r>
            <a:r>
              <a:rPr lang="en-US" sz="1300" b="0" dirty="0">
                <a:solidFill>
                  <a:srgbClr val="002345"/>
                </a:solidFill>
                <a:latin typeface="Arial"/>
              </a:rPr>
              <a:t> </a:t>
            </a:r>
            <a:r>
              <a:rPr lang="en-US" sz="1300" b="0" dirty="0" err="1">
                <a:solidFill>
                  <a:srgbClr val="002345"/>
                </a:solidFill>
                <a:latin typeface="Arial"/>
              </a:rPr>
              <a:t>aos</a:t>
            </a:r>
            <a:r>
              <a:rPr lang="en-US" sz="1300" b="0" dirty="0">
                <a:solidFill>
                  <a:srgbClr val="002345"/>
                </a:solidFill>
                <a:latin typeface="Arial"/>
              </a:rPr>
              <a:t> </a:t>
            </a:r>
            <a:r>
              <a:rPr lang="en-US" sz="1300" b="0" dirty="0" err="1">
                <a:solidFill>
                  <a:srgbClr val="002345"/>
                </a:solidFill>
                <a:latin typeface="Arial"/>
              </a:rPr>
              <a:t>serviços</a:t>
            </a:r>
            <a:r>
              <a:rPr lang="en-US" sz="1300" b="0" dirty="0">
                <a:solidFill>
                  <a:srgbClr val="002345"/>
                </a:solidFill>
                <a:latin typeface="Arial"/>
              </a:rPr>
              <a:t> </a:t>
            </a:r>
            <a:r>
              <a:rPr lang="en-US" sz="1300" b="0" dirty="0" err="1">
                <a:solidFill>
                  <a:srgbClr val="002345"/>
                </a:solidFill>
                <a:latin typeface="Arial"/>
              </a:rPr>
              <a:t>públicos</a:t>
            </a:r>
            <a:r>
              <a:rPr lang="en-US" sz="1300" b="0" dirty="0">
                <a:solidFill>
                  <a:srgbClr val="002345"/>
                </a:solidFill>
                <a:latin typeface="Arial"/>
              </a:rPr>
              <a:t> de </a:t>
            </a:r>
            <a:r>
              <a:rPr lang="en-US" sz="1300" b="0" dirty="0" err="1">
                <a:solidFill>
                  <a:srgbClr val="002345"/>
                </a:solidFill>
                <a:latin typeface="Arial"/>
              </a:rPr>
              <a:t>água</a:t>
            </a:r>
            <a:r>
              <a:rPr lang="en-US" sz="1300" b="0" dirty="0">
                <a:solidFill>
                  <a:srgbClr val="002345"/>
                </a:solidFill>
                <a:latin typeface="Arial"/>
              </a:rPr>
              <a:t> e </a:t>
            </a:r>
            <a:r>
              <a:rPr lang="en-US" sz="1300" b="0" dirty="0" err="1">
                <a:solidFill>
                  <a:srgbClr val="002345"/>
                </a:solidFill>
                <a:latin typeface="Arial"/>
              </a:rPr>
              <a:t>saneamento</a:t>
            </a:r>
            <a:r>
              <a:rPr lang="en-US" sz="1300" b="0" dirty="0">
                <a:solidFill>
                  <a:srgbClr val="002345"/>
                </a:solidFill>
                <a:latin typeface="Arial"/>
              </a:rPr>
              <a:t>).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2345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348AB7-8623-4DCE-8B92-B9C9922F211B}"/>
              </a:ext>
            </a:extLst>
          </p:cNvPr>
          <p:cNvSpPr txBox="1"/>
          <p:nvPr/>
        </p:nvSpPr>
        <p:spPr>
          <a:xfrm>
            <a:off x="5859964" y="2484330"/>
            <a:ext cx="1353293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Dias para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cumprir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 com </a:t>
            </a:r>
            <a:r>
              <a:rPr lang="en-US" sz="1200" b="0" dirty="0">
                <a:solidFill>
                  <a:srgbClr val="002345"/>
                </a:solidFill>
                <a:latin typeface="Arial"/>
              </a:rPr>
              <a:t>as </a:t>
            </a:r>
            <a:r>
              <a:rPr lang="en-US" sz="1200" b="0" dirty="0" err="1">
                <a:solidFill>
                  <a:srgbClr val="002345"/>
                </a:solidFill>
                <a:latin typeface="Arial"/>
              </a:rPr>
              <a:t>formalidades</a:t>
            </a:r>
            <a:r>
              <a:rPr lang="en-US" sz="1200" b="0" dirty="0">
                <a:solidFill>
                  <a:srgbClr val="002345"/>
                </a:solidFill>
                <a:latin typeface="Arial"/>
              </a:rPr>
              <a:t> para </a:t>
            </a:r>
            <a:r>
              <a:rPr lang="en-US" sz="1200" b="0" dirty="0" err="1">
                <a:solidFill>
                  <a:srgbClr val="002345"/>
                </a:solidFill>
                <a:latin typeface="Arial"/>
              </a:rPr>
              <a:t>construir</a:t>
            </a:r>
            <a:r>
              <a:rPr lang="en-US" sz="1200" b="0" dirty="0">
                <a:solidFill>
                  <a:srgbClr val="002345"/>
                </a:solidFill>
                <a:latin typeface="Arial"/>
              </a:rPr>
              <a:t> um </a:t>
            </a:r>
            <a:r>
              <a:rPr lang="en-US" sz="1200" b="0" dirty="0" err="1">
                <a:solidFill>
                  <a:srgbClr val="002345"/>
                </a:solidFill>
                <a:latin typeface="Arial"/>
              </a:rPr>
              <a:t>armazém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ADE4"/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9C4472-4B6C-453F-9E50-CDBBAB5F60B4}"/>
              </a:ext>
            </a:extLst>
          </p:cNvPr>
          <p:cNvSpPr/>
          <p:nvPr/>
        </p:nvSpPr>
        <p:spPr>
          <a:xfrm>
            <a:off x="7760887" y="2496113"/>
            <a:ext cx="1353293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200" b="0" dirty="0" err="1">
                <a:solidFill>
                  <a:srgbClr val="002345"/>
                </a:solidFill>
                <a:latin typeface="Arial"/>
              </a:rPr>
              <a:t>Custo</a:t>
            </a:r>
            <a:r>
              <a:rPr lang="en-US" sz="1200" b="0" dirty="0">
                <a:solidFill>
                  <a:srgbClr val="002345"/>
                </a:solidFill>
                <a:latin typeface="Arial"/>
              </a:rPr>
              <a:t> para </a:t>
            </a:r>
            <a:r>
              <a:rPr lang="en-US" sz="1200" b="0" dirty="0" err="1">
                <a:solidFill>
                  <a:srgbClr val="002345"/>
                </a:solidFill>
                <a:latin typeface="Arial"/>
              </a:rPr>
              <a:t>cumprir</a:t>
            </a:r>
            <a:r>
              <a:rPr lang="en-US" sz="1200" b="0" dirty="0">
                <a:solidFill>
                  <a:srgbClr val="002345"/>
                </a:solidFill>
                <a:latin typeface="Arial"/>
              </a:rPr>
              <a:t> com as </a:t>
            </a:r>
            <a:r>
              <a:rPr lang="en-US" sz="1200" b="0" dirty="0" err="1">
                <a:solidFill>
                  <a:srgbClr val="002345"/>
                </a:solidFill>
                <a:latin typeface="Arial"/>
              </a:rPr>
              <a:t>formalidades</a:t>
            </a:r>
            <a:r>
              <a:rPr lang="en-US" sz="1200" b="0" dirty="0">
                <a:solidFill>
                  <a:srgbClr val="002345"/>
                </a:solidFill>
                <a:latin typeface="Arial"/>
              </a:rPr>
              <a:t> (% do valor do </a:t>
            </a:r>
            <a:r>
              <a:rPr lang="en-US" sz="1200" b="0" dirty="0" err="1">
                <a:solidFill>
                  <a:srgbClr val="002345"/>
                </a:solidFill>
                <a:latin typeface="Arial"/>
              </a:rPr>
              <a:t>armazém</a:t>
            </a:r>
            <a:r>
              <a:rPr lang="en-US" sz="1200" b="0" dirty="0">
                <a:solidFill>
                  <a:srgbClr val="002345"/>
                </a:solidFill>
                <a:latin typeface="Arial"/>
              </a:rPr>
              <a:t>)</a:t>
            </a:r>
            <a:endParaRPr lang="en-US" sz="1200" b="0" dirty="0">
              <a:solidFill>
                <a:srgbClr val="00ADE4"/>
              </a:solidFill>
              <a:latin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C89BCF-F34F-4D8E-B8B3-8E1EAFF06C26}"/>
              </a:ext>
            </a:extLst>
          </p:cNvPr>
          <p:cNvSpPr/>
          <p:nvPr/>
        </p:nvSpPr>
        <p:spPr>
          <a:xfrm>
            <a:off x="5872454" y="5322050"/>
            <a:ext cx="1749287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200" b="0" dirty="0" err="1">
                <a:solidFill>
                  <a:srgbClr val="002345"/>
                </a:solidFill>
                <a:latin typeface="Arial"/>
              </a:rPr>
              <a:t>Passos</a:t>
            </a:r>
            <a:r>
              <a:rPr lang="en-US" sz="1200" b="0" dirty="0">
                <a:solidFill>
                  <a:srgbClr val="002345"/>
                </a:solidFill>
                <a:latin typeface="Arial"/>
              </a:rPr>
              <a:t> para </a:t>
            </a:r>
            <a:r>
              <a:rPr lang="en-US" sz="1200" b="0" dirty="0" err="1">
                <a:solidFill>
                  <a:srgbClr val="002345"/>
                </a:solidFill>
                <a:latin typeface="Arial"/>
              </a:rPr>
              <a:t>cumprir</a:t>
            </a:r>
            <a:r>
              <a:rPr lang="en-US" sz="1200" b="0" dirty="0">
                <a:solidFill>
                  <a:srgbClr val="002345"/>
                </a:solidFill>
                <a:latin typeface="Arial"/>
              </a:rPr>
              <a:t> as </a:t>
            </a:r>
            <a:r>
              <a:rPr lang="en-US" sz="1200" b="0" dirty="0" err="1">
                <a:solidFill>
                  <a:srgbClr val="002345"/>
                </a:solidFill>
                <a:latin typeface="Arial"/>
              </a:rPr>
              <a:t>formalidades</a:t>
            </a:r>
            <a:r>
              <a:rPr lang="en-US" sz="1200" b="0" dirty="0">
                <a:solidFill>
                  <a:srgbClr val="002345"/>
                </a:solidFill>
                <a:latin typeface="Arial"/>
              </a:rPr>
              <a:t>; </a:t>
            </a:r>
            <a:r>
              <a:rPr lang="en-US" sz="1200" b="0" dirty="0" err="1">
                <a:solidFill>
                  <a:srgbClr val="002345"/>
                </a:solidFill>
                <a:latin typeface="Arial"/>
              </a:rPr>
              <a:t>cumrpidas</a:t>
            </a:r>
            <a:r>
              <a:rPr lang="en-US" sz="1200" b="0" dirty="0">
                <a:solidFill>
                  <a:srgbClr val="002345"/>
                </a:solidFill>
                <a:latin typeface="Arial"/>
              </a:rPr>
              <a:t> </a:t>
            </a:r>
            <a:r>
              <a:rPr lang="en-US" sz="1200" b="0" dirty="0" err="1">
                <a:solidFill>
                  <a:srgbClr val="002345"/>
                </a:solidFill>
                <a:latin typeface="Arial"/>
              </a:rPr>
              <a:t>quando</a:t>
            </a:r>
            <a:r>
              <a:rPr lang="en-US" sz="1200" b="0" dirty="0">
                <a:solidFill>
                  <a:srgbClr val="002345"/>
                </a:solidFill>
                <a:latin typeface="Arial"/>
              </a:rPr>
              <a:t> o document final é </a:t>
            </a:r>
            <a:r>
              <a:rPr lang="en-US" sz="1200" b="0" dirty="0" err="1">
                <a:solidFill>
                  <a:srgbClr val="002345"/>
                </a:solidFill>
                <a:latin typeface="Arial"/>
              </a:rPr>
              <a:t>recebido</a:t>
            </a:r>
            <a:endParaRPr lang="en-US" sz="1200" b="0" dirty="0">
              <a:solidFill>
                <a:srgbClr val="00ADE4"/>
              </a:solidFill>
              <a:latin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BC4C9D-2F39-4414-9B90-3533E4C0D3D5}"/>
              </a:ext>
            </a:extLst>
          </p:cNvPr>
          <p:cNvSpPr/>
          <p:nvPr/>
        </p:nvSpPr>
        <p:spPr>
          <a:xfrm>
            <a:off x="7700384" y="5322050"/>
            <a:ext cx="133184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200" b="0" dirty="0" err="1">
                <a:latin typeface="Arial"/>
              </a:rPr>
              <a:t>Índice</a:t>
            </a:r>
            <a:r>
              <a:rPr lang="en-US" sz="1200" b="0" dirty="0">
                <a:latin typeface="Arial"/>
              </a:rPr>
              <a:t> de </a:t>
            </a:r>
            <a:r>
              <a:rPr lang="en-US" sz="1200" b="0" dirty="0" err="1">
                <a:latin typeface="Arial"/>
              </a:rPr>
              <a:t>controle</a:t>
            </a:r>
            <a:r>
              <a:rPr lang="en-US" sz="1200" b="0" dirty="0">
                <a:latin typeface="Arial"/>
              </a:rPr>
              <a:t> de </a:t>
            </a:r>
            <a:r>
              <a:rPr lang="en-US" sz="1200" b="0" dirty="0" err="1">
                <a:latin typeface="Arial"/>
              </a:rPr>
              <a:t>qualidade</a:t>
            </a:r>
            <a:r>
              <a:rPr lang="en-US" sz="1200" b="0" dirty="0">
                <a:latin typeface="Arial"/>
              </a:rPr>
              <a:t> da </a:t>
            </a:r>
            <a:r>
              <a:rPr lang="en-US" sz="1200" b="0" dirty="0" err="1">
                <a:latin typeface="Arial"/>
              </a:rPr>
              <a:t>construção</a:t>
            </a:r>
            <a:endParaRPr lang="en-US" sz="1200" b="0" dirty="0">
              <a:latin typeface="Arial"/>
            </a:endParaRP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0235F04E-150A-4D53-A090-B79E39BE5F72}"/>
              </a:ext>
            </a:extLst>
          </p:cNvPr>
          <p:cNvSpPr txBox="1">
            <a:spLocks/>
          </p:cNvSpPr>
          <p:nvPr/>
        </p:nvSpPr>
        <p:spPr bwMode="auto">
          <a:xfrm>
            <a:off x="438912" y="6300216"/>
            <a:ext cx="470726" cy="41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cap="none">
                <a:solidFill>
                  <a:srgbClr val="002345"/>
                </a:solidFill>
                <a:latin typeface="+mn-lt"/>
                <a:ea typeface="MS PGothic" pitchFamily="34" charset="-128"/>
                <a:cs typeface="Andes" panose="02000000000000000000" pitchFamily="50" charset="0"/>
              </a:defRPr>
            </a:lvl1pPr>
            <a:lvl2pPr marL="285750" indent="-285750" algn="just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+mn-lt"/>
                <a:ea typeface="MS PGothic" pitchFamily="34" charset="-128"/>
              </a:defRPr>
            </a:lvl2pPr>
            <a:lvl3pPr marL="576263" indent="-285750" algn="just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1600">
                <a:solidFill>
                  <a:srgbClr val="595959"/>
                </a:solidFill>
                <a:latin typeface="+mn-lt"/>
                <a:ea typeface="MS PGothic" pitchFamily="34" charset="-128"/>
              </a:defRPr>
            </a:lvl3pPr>
            <a:lvl4pPr marL="1657350" indent="-285750" algn="just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+mn-lt"/>
                <a:ea typeface="MS PGothic" pitchFamily="34" charset="-128"/>
              </a:defRPr>
            </a:lvl4pPr>
            <a:lvl5pPr marL="2114550" indent="-285750" algn="just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fld id="{BC760B9F-94B6-48F9-9CAF-FD4E51F2A4B3}" type="slidenum">
              <a:rPr lang="en-US" sz="1600" kern="0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US" kern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519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4"/>
          <a:stretch/>
        </p:blipFill>
        <p:spPr bwMode="auto">
          <a:xfrm>
            <a:off x="357188" y="3057836"/>
            <a:ext cx="4902051" cy="229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6936" y="1490646"/>
            <a:ext cx="4902304" cy="830997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eaLnBrk="0" hangingPunct="0">
              <a:spcBef>
                <a:spcPts val="0"/>
              </a:spcBef>
              <a:buClr>
                <a:srgbClr val="404040"/>
              </a:buClr>
              <a:tabLst>
                <a:tab pos="8402638" algn="r"/>
              </a:tabLst>
            </a:pPr>
            <a:r>
              <a:rPr lang="pt-BR" dirty="0">
                <a:solidFill>
                  <a:schemeClr val="tx1"/>
                </a:solidFill>
                <a:ea typeface="MS PGothic" pitchFamily="34" charset="-128"/>
              </a:rPr>
              <a:t>O indicador mede a transferência de um imóvel entre duas empresas nacionais de responsabilidade limitada:</a:t>
            </a:r>
            <a:endParaRPr lang="en-US" dirty="0">
              <a:solidFill>
                <a:srgbClr val="00ADE4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547358" y="1534242"/>
            <a:ext cx="3522411" cy="58477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/>
                </a:solidFill>
                <a:ea typeface="MS PGothic" pitchFamily="34" charset="-128"/>
              </a:rPr>
              <a:t>Como o indicador é construído?</a:t>
            </a:r>
          </a:p>
          <a:p>
            <a:r>
              <a:rPr lang="pt-BR" dirty="0">
                <a:solidFill>
                  <a:schemeClr val="accent1"/>
                </a:solidFill>
                <a:ea typeface="MS PGothic" pitchFamily="34" charset="-128"/>
              </a:rPr>
              <a:t>Quatro sub-indicadores: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7358" y="2291212"/>
            <a:ext cx="3116456" cy="381833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62C4307-B89F-47A0-8CAF-DDF416158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35" y="301628"/>
            <a:ext cx="8462029" cy="756707"/>
          </a:xfrm>
        </p:spPr>
        <p:txBody>
          <a:bodyPr>
            <a:normAutofit/>
          </a:bodyPr>
          <a:lstStyle/>
          <a:p>
            <a:r>
              <a:rPr lang="en-US" sz="2200" dirty="0"/>
              <a:t>O que </a:t>
            </a:r>
            <a:r>
              <a:rPr lang="en-US" dirty="0"/>
              <a:t>é </a:t>
            </a:r>
            <a:r>
              <a:rPr lang="en-US" dirty="0" err="1"/>
              <a:t>medido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</a:t>
            </a:r>
            <a:r>
              <a:rPr lang="en-US" sz="2200" dirty="0" err="1"/>
              <a:t>tópico</a:t>
            </a:r>
            <a:r>
              <a:rPr lang="en-US" sz="2200" dirty="0"/>
              <a:t> do </a:t>
            </a:r>
            <a:r>
              <a:rPr lang="en-US" b="1" dirty="0">
                <a:solidFill>
                  <a:schemeClr val="accent1"/>
                </a:solidFill>
              </a:rPr>
              <a:t>Registro de </a:t>
            </a:r>
            <a:r>
              <a:rPr lang="en-US" b="1" dirty="0" err="1">
                <a:solidFill>
                  <a:schemeClr val="accent1"/>
                </a:solidFill>
              </a:rPr>
              <a:t>Propriedades</a:t>
            </a:r>
            <a:r>
              <a:rPr lang="en-US" sz="2200" dirty="0"/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DDB9BD-4DCC-40AA-99A5-B1353DA988FB}"/>
              </a:ext>
            </a:extLst>
          </p:cNvPr>
          <p:cNvSpPr txBox="1"/>
          <p:nvPr/>
        </p:nvSpPr>
        <p:spPr>
          <a:xfrm>
            <a:off x="5433886" y="2208468"/>
            <a:ext cx="1757876" cy="646331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eaLnBrk="0" hangingPunct="0">
              <a:spcBef>
                <a:spcPts val="0"/>
              </a:spcBef>
              <a:buClr>
                <a:srgbClr val="404040"/>
              </a:buClr>
              <a:tabLst>
                <a:tab pos="8402638" algn="r"/>
              </a:tabLst>
            </a:pPr>
            <a:r>
              <a:rPr lang="pt-BR" sz="1200" b="0" dirty="0">
                <a:solidFill>
                  <a:schemeClr val="tx1"/>
                </a:solidFill>
                <a:ea typeface="MS PGothic" pitchFamily="34" charset="-128"/>
              </a:rPr>
              <a:t>Dias para transferir a propriedade entre duas empresas locais</a:t>
            </a:r>
            <a:endParaRPr lang="en-US" sz="1200" b="0" dirty="0">
              <a:solidFill>
                <a:srgbClr val="00ADE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0E1CD4-8248-43E2-9D2E-4A652330F9D2}"/>
              </a:ext>
            </a:extLst>
          </p:cNvPr>
          <p:cNvSpPr txBox="1"/>
          <p:nvPr/>
        </p:nvSpPr>
        <p:spPr>
          <a:xfrm>
            <a:off x="7488812" y="2116134"/>
            <a:ext cx="1639565" cy="830997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eaLnBrk="0" hangingPunct="0">
              <a:spcBef>
                <a:spcPts val="0"/>
              </a:spcBef>
              <a:buClr>
                <a:srgbClr val="404040"/>
              </a:buClr>
              <a:tabLst>
                <a:tab pos="8402638" algn="r"/>
              </a:tabLst>
            </a:pPr>
            <a:r>
              <a:rPr lang="pt-BR" sz="1200" b="0" dirty="0">
                <a:solidFill>
                  <a:schemeClr val="tx1"/>
                </a:solidFill>
                <a:ea typeface="MS PGothic" pitchFamily="34" charset="-128"/>
              </a:rPr>
              <a:t>Custo para transferir a propriedade, como % do valor do imóvel</a:t>
            </a:r>
          </a:p>
          <a:p>
            <a:pPr marL="0" lvl="1" eaLnBrk="0" hangingPunct="0">
              <a:spcBef>
                <a:spcPts val="0"/>
              </a:spcBef>
              <a:buClr>
                <a:srgbClr val="404040"/>
              </a:buClr>
              <a:tabLst>
                <a:tab pos="8402638" algn="r"/>
              </a:tabLst>
            </a:pPr>
            <a:endParaRPr lang="en-US" sz="1200" b="0" dirty="0">
              <a:solidFill>
                <a:srgbClr val="00ADE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F954D3-5138-4192-8F07-6B56C9B0A059}"/>
              </a:ext>
            </a:extLst>
          </p:cNvPr>
          <p:cNvSpPr txBox="1"/>
          <p:nvPr/>
        </p:nvSpPr>
        <p:spPr>
          <a:xfrm>
            <a:off x="5259239" y="4815926"/>
            <a:ext cx="1757876" cy="1015663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eaLnBrk="0" hangingPunct="0">
              <a:spcBef>
                <a:spcPts val="0"/>
              </a:spcBef>
              <a:buClr>
                <a:srgbClr val="404040"/>
              </a:buClr>
              <a:tabLst>
                <a:tab pos="8402638" algn="r"/>
              </a:tabLst>
            </a:pPr>
            <a:r>
              <a:rPr lang="pt-BR" sz="1200" b="0" dirty="0">
                <a:solidFill>
                  <a:schemeClr val="tx1"/>
                </a:solidFill>
                <a:ea typeface="MS PGothic" pitchFamily="34" charset="-128"/>
              </a:rPr>
              <a:t>Passos para transferir a propriedade para que ela possa ser vendida ou usada como garantia</a:t>
            </a:r>
            <a:endParaRPr lang="en-US" sz="1200" b="0" dirty="0">
              <a:solidFill>
                <a:srgbClr val="00ADE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82F115-95AF-4B5B-ABDA-D5EAD9A12DAE}"/>
              </a:ext>
            </a:extLst>
          </p:cNvPr>
          <p:cNvSpPr txBox="1"/>
          <p:nvPr/>
        </p:nvSpPr>
        <p:spPr>
          <a:xfrm>
            <a:off x="7017115" y="4896751"/>
            <a:ext cx="2052654" cy="138499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eaLnBrk="0" hangingPunct="0">
              <a:spcBef>
                <a:spcPts val="0"/>
              </a:spcBef>
              <a:buClr>
                <a:srgbClr val="404040"/>
              </a:buClr>
              <a:tabLst>
                <a:tab pos="8402638" algn="r"/>
              </a:tabLst>
            </a:pPr>
            <a:r>
              <a:rPr lang="pt-BR" sz="1200" b="0" dirty="0">
                <a:solidFill>
                  <a:schemeClr val="tx1"/>
                </a:solidFill>
                <a:ea typeface="MS PGothic" pitchFamily="34" charset="-128"/>
              </a:rPr>
              <a:t>Confiabilidade, transparência e cobertura do sistema de administração fundiária, proteção contra disputas; igualdade de direitos de propriedade</a:t>
            </a: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3D60D5AA-537E-4639-A819-F8ABD59A3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05" y="2583899"/>
            <a:ext cx="4870022" cy="9848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en-US" sz="1400" i="0" u="none" strike="noStrike" cap="none" normalizeH="0" baseline="0" dirty="0">
                <a:ln>
                  <a:noFill/>
                </a:ln>
                <a:effectLst/>
                <a:latin typeface="inherit"/>
                <a:cs typeface="Arial" panose="020B0604020202020204" pitchFamily="34" charset="0"/>
              </a:rPr>
              <a:t>Qual o tempo, custo e número de procedimentos necessários para transferir um armazém entre duas empresas locais?</a:t>
            </a:r>
            <a:endParaRPr kumimoji="0" lang="pt-PT" altLang="en-US" sz="70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PT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PT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85923503-CB6D-4D27-85D3-49EBB7A76EF9}"/>
              </a:ext>
            </a:extLst>
          </p:cNvPr>
          <p:cNvSpPr txBox="1">
            <a:spLocks/>
          </p:cNvSpPr>
          <p:nvPr/>
        </p:nvSpPr>
        <p:spPr bwMode="auto">
          <a:xfrm>
            <a:off x="438912" y="6291072"/>
            <a:ext cx="470726" cy="41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cap="none">
                <a:solidFill>
                  <a:srgbClr val="002345"/>
                </a:solidFill>
                <a:latin typeface="+mn-lt"/>
                <a:ea typeface="MS PGothic" pitchFamily="34" charset="-128"/>
                <a:cs typeface="Andes" panose="02000000000000000000" pitchFamily="50" charset="0"/>
              </a:defRPr>
            </a:lvl1pPr>
            <a:lvl2pPr marL="285750" indent="-285750" algn="just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+mn-lt"/>
                <a:ea typeface="MS PGothic" pitchFamily="34" charset="-128"/>
              </a:defRPr>
            </a:lvl2pPr>
            <a:lvl3pPr marL="576263" indent="-285750" algn="just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1600">
                <a:solidFill>
                  <a:srgbClr val="595959"/>
                </a:solidFill>
                <a:latin typeface="+mn-lt"/>
                <a:ea typeface="MS PGothic" pitchFamily="34" charset="-128"/>
              </a:defRPr>
            </a:lvl3pPr>
            <a:lvl4pPr marL="1657350" indent="-285750" algn="just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+mn-lt"/>
                <a:ea typeface="MS PGothic" pitchFamily="34" charset="-128"/>
              </a:defRPr>
            </a:lvl4pPr>
            <a:lvl5pPr marL="2114550" indent="-285750" algn="just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fld id="{BC760B9F-94B6-48F9-9CAF-FD4E51F2A4B3}" type="slidenum">
              <a:rPr lang="en-US" sz="1600" kern="0" smtClean="0">
                <a:solidFill>
                  <a:schemeClr val="bg1">
                    <a:lumMod val="65000"/>
                  </a:schemeClr>
                </a:solidFill>
              </a:rPr>
              <a:pPr/>
              <a:t>12</a:t>
            </a:fld>
            <a:endParaRPr lang="en-US" kern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321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0D9FF30-298F-4920-B16A-69E36C383C75}"/>
              </a:ext>
            </a:extLst>
          </p:cNvPr>
          <p:cNvSpPr txBox="1">
            <a:spLocks/>
          </p:cNvSpPr>
          <p:nvPr/>
        </p:nvSpPr>
        <p:spPr>
          <a:xfrm>
            <a:off x="280763" y="1357225"/>
            <a:ext cx="3463101" cy="4517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002D74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ts val="800"/>
              </a:spcAft>
              <a:buFont typeface="Wingdings" pitchFamily="2" charset="2"/>
              <a:buChar char="q"/>
            </a:pPr>
            <a:endParaRPr lang="en-US" sz="1600" i="1" dirty="0">
              <a:solidFill>
                <a:srgbClr val="000000">
                  <a:lumMod val="65000"/>
                  <a:lumOff val="35000"/>
                </a:srgbClr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7919F-8B9A-4482-9AB2-C8BC2AB59227}"/>
              </a:ext>
            </a:extLst>
          </p:cNvPr>
          <p:cNvSpPr/>
          <p:nvPr/>
        </p:nvSpPr>
        <p:spPr>
          <a:xfrm>
            <a:off x="356934" y="1393657"/>
            <a:ext cx="8538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ts val="400"/>
              </a:spcBef>
              <a:spcAft>
                <a:spcPts val="400"/>
              </a:spcAft>
              <a:buClr>
                <a:srgbClr val="003365"/>
              </a:buClr>
              <a:buSzPct val="115000"/>
              <a:defRPr/>
            </a:pPr>
            <a:r>
              <a:rPr lang="en-US" kern="0" dirty="0" err="1">
                <a:solidFill>
                  <a:srgbClr val="002345"/>
                </a:solidFill>
                <a:latin typeface="+mn-lt"/>
                <a:cs typeface="Arial" pitchFamily="34" charset="0"/>
              </a:rPr>
              <a:t>Legislação</a:t>
            </a:r>
            <a:r>
              <a:rPr lang="en-US" kern="0" dirty="0">
                <a:solidFill>
                  <a:srgbClr val="002345"/>
                </a:solidFill>
                <a:latin typeface="+mn-lt"/>
                <a:cs typeface="Arial" pitchFamily="34" charset="0"/>
              </a:rPr>
              <a:t> </a:t>
            </a:r>
            <a:r>
              <a:rPr lang="en-US" kern="0" dirty="0" err="1">
                <a:solidFill>
                  <a:srgbClr val="002345"/>
                </a:solidFill>
                <a:latin typeface="+mn-lt"/>
                <a:cs typeface="Arial" pitchFamily="34" charset="0"/>
              </a:rPr>
              <a:t>aplicável</a:t>
            </a:r>
            <a:r>
              <a:rPr lang="en-US" kern="0" dirty="0">
                <a:solidFill>
                  <a:srgbClr val="002345"/>
                </a:solidFill>
                <a:latin typeface="+mn-lt"/>
                <a:cs typeface="Arial" pitchFamily="34" charset="0"/>
              </a:rPr>
              <a:t> a </a:t>
            </a:r>
            <a:r>
              <a:rPr lang="en-US" kern="0" dirty="0" err="1">
                <a:solidFill>
                  <a:srgbClr val="002345"/>
                </a:solidFill>
                <a:latin typeface="+mn-lt"/>
                <a:cs typeface="Arial" pitchFamily="34" charset="0"/>
              </a:rPr>
              <a:t>uma</a:t>
            </a:r>
            <a:r>
              <a:rPr lang="en-US" kern="0" dirty="0">
                <a:solidFill>
                  <a:srgbClr val="002345"/>
                </a:solidFill>
                <a:latin typeface="+mn-lt"/>
                <a:cs typeface="Arial" pitchFamily="34" charset="0"/>
              </a:rPr>
              <a:t> </a:t>
            </a:r>
            <a:r>
              <a:rPr lang="en-US" kern="0" dirty="0" err="1">
                <a:solidFill>
                  <a:srgbClr val="002345"/>
                </a:solidFill>
                <a:latin typeface="+mn-lt"/>
                <a:cs typeface="Arial" pitchFamily="34" charset="0"/>
              </a:rPr>
              <a:t>empresa</a:t>
            </a:r>
            <a:r>
              <a:rPr lang="en-US" kern="0" dirty="0">
                <a:solidFill>
                  <a:srgbClr val="002345"/>
                </a:solidFill>
                <a:latin typeface="+mn-lt"/>
                <a:cs typeface="Arial" pitchFamily="34" charset="0"/>
              </a:rPr>
              <a:t> </a:t>
            </a:r>
            <a:r>
              <a:rPr lang="en-US" kern="0" dirty="0" err="1">
                <a:solidFill>
                  <a:srgbClr val="002345"/>
                </a:solidFill>
                <a:latin typeface="+mn-lt"/>
                <a:cs typeface="Arial" pitchFamily="34" charset="0"/>
              </a:rPr>
              <a:t>média</a:t>
            </a:r>
            <a:r>
              <a:rPr lang="en-US" kern="0" dirty="0">
                <a:solidFill>
                  <a:srgbClr val="002345"/>
                </a:solidFill>
                <a:latin typeface="+mn-lt"/>
                <a:cs typeface="Arial" pitchFamily="34" charset="0"/>
              </a:rPr>
              <a:t> local </a:t>
            </a:r>
            <a:r>
              <a:rPr lang="en-US" kern="0" dirty="0" err="1">
                <a:solidFill>
                  <a:srgbClr val="002345"/>
                </a:solidFill>
                <a:latin typeface="+mn-lt"/>
                <a:cs typeface="Arial" pitchFamily="34" charset="0"/>
              </a:rPr>
              <a:t>nos</a:t>
            </a:r>
            <a:r>
              <a:rPr lang="en-US" kern="0" dirty="0">
                <a:solidFill>
                  <a:srgbClr val="002345"/>
                </a:solidFill>
                <a:latin typeface="+mn-lt"/>
                <a:cs typeface="Arial" pitchFamily="34" charset="0"/>
              </a:rPr>
              <a:t> </a:t>
            </a:r>
            <a:r>
              <a:rPr lang="en-US" kern="0" dirty="0" err="1">
                <a:solidFill>
                  <a:srgbClr val="002345"/>
                </a:solidFill>
                <a:latin typeface="+mn-lt"/>
                <a:cs typeface="Arial" pitchFamily="34" charset="0"/>
              </a:rPr>
              <a:t>seguintes</a:t>
            </a:r>
            <a:r>
              <a:rPr lang="en-US" kern="0" dirty="0">
                <a:solidFill>
                  <a:srgbClr val="002345"/>
                </a:solidFill>
                <a:latin typeface="+mn-lt"/>
                <a:cs typeface="Arial" pitchFamily="34" charset="0"/>
              </a:rPr>
              <a:t> </a:t>
            </a:r>
            <a:r>
              <a:rPr lang="en-US" kern="0" dirty="0" err="1">
                <a:solidFill>
                  <a:srgbClr val="002345"/>
                </a:solidFill>
                <a:latin typeface="+mn-lt"/>
                <a:cs typeface="Arial" pitchFamily="34" charset="0"/>
              </a:rPr>
              <a:t>processos</a:t>
            </a:r>
            <a:r>
              <a:rPr lang="en-US" kern="0" dirty="0">
                <a:solidFill>
                  <a:srgbClr val="002345"/>
                </a:solidFill>
                <a:latin typeface="+mn-lt"/>
                <a:cs typeface="Arial" pitchFamily="34" charset="0"/>
              </a:rPr>
              <a:t>: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A1605F2A-21FB-49BF-B1B7-53D6E281A55A}"/>
              </a:ext>
            </a:extLst>
          </p:cNvPr>
          <p:cNvGraphicFramePr/>
          <p:nvPr>
            <p:extLst/>
          </p:nvPr>
        </p:nvGraphicFramePr>
        <p:xfrm>
          <a:off x="325291" y="1671708"/>
          <a:ext cx="8461775" cy="2471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itle 3">
            <a:extLst>
              <a:ext uri="{FF2B5EF4-FFF2-40B4-BE49-F238E27FC236}">
                <a16:creationId xmlns:a16="http://schemas.microsoft.com/office/drawing/2014/main" id="{5221C07D-E7F7-478E-825E-32D0B63E0A79}"/>
              </a:ext>
            </a:extLst>
          </p:cNvPr>
          <p:cNvSpPr txBox="1">
            <a:spLocks/>
          </p:cNvSpPr>
          <p:nvPr/>
        </p:nvSpPr>
        <p:spPr bwMode="auto">
          <a:xfrm>
            <a:off x="280763" y="304751"/>
            <a:ext cx="8462029" cy="75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0" i="0" cap="none">
                <a:solidFill>
                  <a:schemeClr val="tx1"/>
                </a:solidFill>
                <a:latin typeface="+mn-lt"/>
                <a:ea typeface="MS PGothic" pitchFamily="34" charset="-128"/>
                <a:cs typeface="Andes" panose="02000000000000000000" pitchFamily="50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old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r>
              <a:rPr lang="pt-BR" kern="0" dirty="0"/>
              <a:t>O que é medido no tópico do </a:t>
            </a:r>
            <a:r>
              <a:rPr lang="pt-BR" b="1" kern="0" dirty="0">
                <a:solidFill>
                  <a:schemeClr val="accent1"/>
                </a:solidFill>
              </a:rPr>
              <a:t>Pagamento de Impostos</a:t>
            </a:r>
            <a:r>
              <a:rPr lang="en-US" kern="0" dirty="0"/>
              <a:t>?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DD947F6-C705-43C3-826F-F7CC9CC29EC1}"/>
              </a:ext>
            </a:extLst>
          </p:cNvPr>
          <p:cNvSpPr txBox="1">
            <a:spLocks/>
          </p:cNvSpPr>
          <p:nvPr/>
        </p:nvSpPr>
        <p:spPr bwMode="auto">
          <a:xfrm>
            <a:off x="438912" y="6291072"/>
            <a:ext cx="470726" cy="41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cap="none">
                <a:solidFill>
                  <a:srgbClr val="002345"/>
                </a:solidFill>
                <a:latin typeface="+mn-lt"/>
                <a:ea typeface="MS PGothic" pitchFamily="34" charset="-128"/>
                <a:cs typeface="Andes" panose="02000000000000000000" pitchFamily="50" charset="0"/>
              </a:defRPr>
            </a:lvl1pPr>
            <a:lvl2pPr marL="285750" indent="-285750" algn="just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+mn-lt"/>
                <a:ea typeface="MS PGothic" pitchFamily="34" charset="-128"/>
              </a:defRPr>
            </a:lvl2pPr>
            <a:lvl3pPr marL="576263" indent="-285750" algn="just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1600">
                <a:solidFill>
                  <a:srgbClr val="595959"/>
                </a:solidFill>
                <a:latin typeface="+mn-lt"/>
                <a:ea typeface="MS PGothic" pitchFamily="34" charset="-128"/>
              </a:defRPr>
            </a:lvl3pPr>
            <a:lvl4pPr marL="1657350" indent="-285750" algn="just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+mn-lt"/>
                <a:ea typeface="MS PGothic" pitchFamily="34" charset="-128"/>
              </a:defRPr>
            </a:lvl4pPr>
            <a:lvl5pPr marL="2114550" indent="-285750" algn="just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fld id="{BC760B9F-94B6-48F9-9CAF-FD4E51F2A4B3}" type="slidenum">
              <a:rPr lang="en-US" sz="1600" kern="0" smtClean="0">
                <a:solidFill>
                  <a:schemeClr val="bg1">
                    <a:lumMod val="65000"/>
                  </a:schemeClr>
                </a:solidFill>
              </a:rPr>
              <a:pPr/>
              <a:t>13</a:t>
            </a:fld>
            <a:endParaRPr lang="en-US" kern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Arrow: Curved Right 2">
            <a:extLst>
              <a:ext uri="{FF2B5EF4-FFF2-40B4-BE49-F238E27FC236}">
                <a16:creationId xmlns:a16="http://schemas.microsoft.com/office/drawing/2014/main" id="{5AB92D6D-3D2B-4190-B9C9-20C301FC4944}"/>
              </a:ext>
            </a:extLst>
          </p:cNvPr>
          <p:cNvSpPr/>
          <p:nvPr/>
        </p:nvSpPr>
        <p:spPr bwMode="auto">
          <a:xfrm>
            <a:off x="264861" y="3784235"/>
            <a:ext cx="453224" cy="1224501"/>
          </a:xfrm>
          <a:prstGeom prst="curved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7661BE-9251-4487-A161-C875CAE805B7}"/>
              </a:ext>
            </a:extLst>
          </p:cNvPr>
          <p:cNvSpPr/>
          <p:nvPr/>
        </p:nvSpPr>
        <p:spPr bwMode="auto">
          <a:xfrm>
            <a:off x="574564" y="4142886"/>
            <a:ext cx="1728344" cy="21481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Somente os </a:t>
            </a:r>
            <a:r>
              <a:rPr lang="pt-BR" sz="1400" b="0" dirty="0">
                <a:latin typeface="+mn-lt"/>
                <a:cs typeface="Times New Roman" pitchFamily="18" charset="0"/>
              </a:rPr>
              <a:t>tributos que representam um custo para a empresa.</a:t>
            </a:r>
          </a:p>
          <a:p>
            <a:pPr marL="115888" marR="0" indent="-115888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t-BR" sz="1400" b="0" dirty="0">
                <a:latin typeface="+mn-lt"/>
                <a:cs typeface="Times New Roman" pitchFamily="18" charset="0"/>
              </a:rPr>
              <a:t>Soma dos custos da carga tributária (calculada como um % dos lucros).</a:t>
            </a:r>
          </a:p>
          <a:p>
            <a:pPr marL="115888" marR="0" indent="-115888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4DD22D-D1EF-4B0E-9D45-B497081439B5}"/>
              </a:ext>
            </a:extLst>
          </p:cNvPr>
          <p:cNvSpPr/>
          <p:nvPr/>
        </p:nvSpPr>
        <p:spPr bwMode="auto">
          <a:xfrm>
            <a:off x="2855367" y="4168322"/>
            <a:ext cx="1656410" cy="2192721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Frequência de declaração e pagamento exigidos</a:t>
            </a:r>
            <a:r>
              <a:rPr lang="pt-BR" sz="1400" b="0" dirty="0">
                <a:latin typeface="+mn-lt"/>
                <a:cs typeface="Times New Roman" pitchFamily="18" charset="0"/>
              </a:rPr>
              <a:t>.</a:t>
            </a:r>
          </a:p>
          <a:p>
            <a:pPr marL="115888" marR="0" indent="-115888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t-BR" sz="1400" b="0" dirty="0">
                <a:latin typeface="+mn-lt"/>
                <a:cs typeface="Times New Roman" pitchFamily="18" charset="0"/>
              </a:rPr>
              <a:t>Pagamentos onlines e feitos conjuntamente são contados como 1 por ano.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11FBCE-9CED-4D7E-AB38-3AE616E79AC0}"/>
              </a:ext>
            </a:extLst>
          </p:cNvPr>
          <p:cNvSpPr/>
          <p:nvPr/>
        </p:nvSpPr>
        <p:spPr bwMode="auto">
          <a:xfrm>
            <a:off x="5128023" y="4142887"/>
            <a:ext cx="1656410" cy="182854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t-BR" sz="1400" b="0" dirty="0">
                <a:latin typeface="+mn-lt"/>
                <a:cs typeface="Times New Roman" pitchFamily="18" charset="0"/>
              </a:rPr>
              <a:t>Tempo para calcular, preparar, declarar e pagar o IRPJ</a:t>
            </a:r>
            <a:r>
              <a:rPr lang="en-US" sz="1400" b="0" dirty="0">
                <a:latin typeface="+mn-lt"/>
                <a:cs typeface="Times New Roman" pitchFamily="18" charset="0"/>
              </a:rPr>
              <a:t>/CSLL, ICMS e </a:t>
            </a:r>
            <a:r>
              <a:rPr lang="en-US" sz="1400" b="0" dirty="0" err="1">
                <a:latin typeface="+mn-lt"/>
                <a:cs typeface="Times New Roman" pitchFamily="18" charset="0"/>
              </a:rPr>
              <a:t>afins</a:t>
            </a:r>
            <a:r>
              <a:rPr lang="en-US" sz="1400" b="0" dirty="0">
                <a:latin typeface="+mn-lt"/>
                <a:cs typeface="Times New Roman" pitchFamily="18" charset="0"/>
              </a:rPr>
              <a:t>, e </a:t>
            </a:r>
            <a:r>
              <a:rPr lang="en-US" sz="1400" b="0" dirty="0" err="1">
                <a:latin typeface="+mn-lt"/>
                <a:cs typeface="Times New Roman" pitchFamily="18" charset="0"/>
              </a:rPr>
              <a:t>contribui</a:t>
            </a:r>
            <a:r>
              <a:rPr lang="pt-BR" sz="1400" b="0" dirty="0">
                <a:latin typeface="+mn-lt"/>
                <a:cs typeface="Times New Roman" pitchFamily="18" charset="0"/>
              </a:rPr>
              <a:t>ções sociais.</a:t>
            </a:r>
          </a:p>
          <a:p>
            <a:pPr marL="115888" marR="0" indent="-115888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FABCFC-58A9-43B4-9998-CE383B5AC0F6}"/>
              </a:ext>
            </a:extLst>
          </p:cNvPr>
          <p:cNvSpPr/>
          <p:nvPr/>
        </p:nvSpPr>
        <p:spPr bwMode="auto">
          <a:xfrm>
            <a:off x="7286423" y="4142887"/>
            <a:ext cx="1656410" cy="214818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Tempo para solicitar e obter uma restituição do ICMS.</a:t>
            </a:r>
          </a:p>
          <a:p>
            <a:pPr marL="115888" marR="0" indent="-115888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t-BR" sz="1400" b="0" dirty="0">
                <a:latin typeface="+mn-lt"/>
                <a:cs typeface="Times New Roman" pitchFamily="18" charset="0"/>
              </a:rPr>
              <a:t>Tempo para retificar um erro no IRPJ, pagar e receber uma fiscalização.</a:t>
            </a:r>
          </a:p>
          <a:p>
            <a:pPr marL="115888" marR="0" indent="-115888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16" name="Arrow: Curved Right 15">
            <a:extLst>
              <a:ext uri="{FF2B5EF4-FFF2-40B4-BE49-F238E27FC236}">
                <a16:creationId xmlns:a16="http://schemas.microsoft.com/office/drawing/2014/main" id="{1F61850C-ACBB-48F1-A4F3-8D8431D42CCC}"/>
              </a:ext>
            </a:extLst>
          </p:cNvPr>
          <p:cNvSpPr/>
          <p:nvPr/>
        </p:nvSpPr>
        <p:spPr bwMode="auto">
          <a:xfrm>
            <a:off x="2480247" y="3738878"/>
            <a:ext cx="453224" cy="1224501"/>
          </a:xfrm>
          <a:prstGeom prst="curved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8" name="Arrow: Curved Right 17">
            <a:extLst>
              <a:ext uri="{FF2B5EF4-FFF2-40B4-BE49-F238E27FC236}">
                <a16:creationId xmlns:a16="http://schemas.microsoft.com/office/drawing/2014/main" id="{767F54BC-4BBB-4038-958A-41EA15E6D7AC}"/>
              </a:ext>
            </a:extLst>
          </p:cNvPr>
          <p:cNvSpPr/>
          <p:nvPr/>
        </p:nvSpPr>
        <p:spPr bwMode="auto">
          <a:xfrm>
            <a:off x="4787155" y="3784234"/>
            <a:ext cx="453224" cy="1224501"/>
          </a:xfrm>
          <a:prstGeom prst="curved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9" name="Arrow: Curved Right 18">
            <a:extLst>
              <a:ext uri="{FF2B5EF4-FFF2-40B4-BE49-F238E27FC236}">
                <a16:creationId xmlns:a16="http://schemas.microsoft.com/office/drawing/2014/main" id="{BEC49338-9D06-46DB-B76D-556A89642B4E}"/>
              </a:ext>
            </a:extLst>
          </p:cNvPr>
          <p:cNvSpPr/>
          <p:nvPr/>
        </p:nvSpPr>
        <p:spPr bwMode="auto">
          <a:xfrm>
            <a:off x="6961772" y="3784233"/>
            <a:ext cx="453224" cy="1224501"/>
          </a:xfrm>
          <a:prstGeom prst="curved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035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6"/>
          </p:nvPr>
        </p:nvSpPr>
        <p:spPr>
          <a:xfrm>
            <a:off x="674275" y="1575392"/>
            <a:ext cx="4101083" cy="4198620"/>
          </a:xfrm>
        </p:spPr>
        <p:txBody>
          <a:bodyPr/>
          <a:lstStyle/>
          <a:p>
            <a:pPr marL="0" lvl="0" indent="0" algn="l">
              <a:buNone/>
            </a:pPr>
            <a:r>
              <a:rPr lang="pt-BR" sz="1700" u="sng" dirty="0">
                <a:latin typeface="Arial" panose="020B0604020202020204" pitchFamily="34" charset="0"/>
                <a:cs typeface="Arial" panose="020B0604020202020204" pitchFamily="34" charset="0"/>
              </a:rPr>
              <a:t>O tópico da Execução de contratos avalia:</a:t>
            </a:r>
          </a:p>
          <a:p>
            <a:pPr marL="0" lvl="0" indent="0" algn="l">
              <a:buNone/>
            </a:pPr>
            <a:endParaRPr lang="pt-BR" sz="17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1700" b="1" dirty="0">
                <a:solidFill>
                  <a:srgbClr val="00AD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 e o custo para a resolução de uma disputa comercial 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através de um tribunal de primeira instância local;</a:t>
            </a:r>
          </a:p>
          <a:p>
            <a:pPr algn="l"/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1700" b="1" dirty="0">
                <a:solidFill>
                  <a:srgbClr val="00AD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índice de qualidade dos processos judiciais,</a:t>
            </a:r>
            <a:r>
              <a:rPr lang="pt-BR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que inclui uma série de boas práticas no âmbito da </a:t>
            </a:r>
            <a:r>
              <a:rPr lang="pt-BR" sz="1700" b="1" dirty="0">
                <a:solidFill>
                  <a:srgbClr val="00AD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 e procedimentos adotados nos tribunais, gerenciamento de casos, informatização dos tribunais e</a:t>
            </a:r>
            <a:r>
              <a:rPr lang="pt-BR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700" b="1" dirty="0">
                <a:solidFill>
                  <a:srgbClr val="00AD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resolução alternativa de disputas</a:t>
            </a:r>
            <a:r>
              <a:rPr lang="pt-BR" sz="17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que é medido pelo tópico da </a:t>
            </a:r>
            <a:r>
              <a:rPr lang="pt-BR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Execução de Contratos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04530" y="1687595"/>
            <a:ext cx="2998355" cy="3924770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248E463-C41D-4FB9-BD13-BE3CD36CD78F}"/>
              </a:ext>
            </a:extLst>
          </p:cNvPr>
          <p:cNvSpPr txBox="1">
            <a:spLocks/>
          </p:cNvSpPr>
          <p:nvPr/>
        </p:nvSpPr>
        <p:spPr bwMode="auto">
          <a:xfrm>
            <a:off x="438912" y="6291072"/>
            <a:ext cx="470726" cy="41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cap="none">
                <a:solidFill>
                  <a:srgbClr val="002345"/>
                </a:solidFill>
                <a:latin typeface="+mn-lt"/>
                <a:ea typeface="MS PGothic" pitchFamily="34" charset="-128"/>
                <a:cs typeface="Andes" panose="02000000000000000000" pitchFamily="50" charset="0"/>
              </a:defRPr>
            </a:lvl1pPr>
            <a:lvl2pPr marL="285750" indent="-285750" algn="just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+mn-lt"/>
                <a:ea typeface="MS PGothic" pitchFamily="34" charset="-128"/>
              </a:defRPr>
            </a:lvl2pPr>
            <a:lvl3pPr marL="576263" indent="-285750" algn="just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1600">
                <a:solidFill>
                  <a:srgbClr val="595959"/>
                </a:solidFill>
                <a:latin typeface="+mn-lt"/>
                <a:ea typeface="MS PGothic" pitchFamily="34" charset="-128"/>
              </a:defRPr>
            </a:lvl3pPr>
            <a:lvl4pPr marL="1657350" indent="-285750" algn="just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+mn-lt"/>
                <a:ea typeface="MS PGothic" pitchFamily="34" charset="-128"/>
              </a:defRPr>
            </a:lvl4pPr>
            <a:lvl5pPr marL="2114550" indent="-285750" algn="just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fld id="{BC760B9F-94B6-48F9-9CAF-FD4E51F2A4B3}" type="slidenum">
              <a:rPr lang="en-US" sz="1600" kern="0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en-US" kern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209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Como o </a:t>
            </a:r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kern="1200" dirty="0">
                <a:solidFill>
                  <a:srgbClr val="6BBD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avaliado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759" y="1340221"/>
            <a:ext cx="834619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latin typeface="+mj-lt"/>
              </a:rPr>
              <a:t>3 </a:t>
            </a:r>
            <a:r>
              <a:rPr lang="en-US" sz="1700" dirty="0" err="1">
                <a:latin typeface="+mj-lt"/>
              </a:rPr>
              <a:t>fases</a:t>
            </a:r>
            <a:r>
              <a:rPr lang="en-US" sz="1700" dirty="0">
                <a:latin typeface="+mj-lt"/>
              </a:rPr>
              <a:t> </a:t>
            </a:r>
            <a:r>
              <a:rPr lang="en-US" sz="1700" dirty="0" err="1">
                <a:latin typeface="+mj-lt"/>
              </a:rPr>
              <a:t>diferentes</a:t>
            </a:r>
            <a:r>
              <a:rPr lang="en-US" sz="1700" dirty="0">
                <a:latin typeface="+mj-lt"/>
              </a:rPr>
              <a:t>, </a:t>
            </a:r>
            <a:r>
              <a:rPr lang="en-US" sz="1700" dirty="0" err="1">
                <a:latin typeface="+mj-lt"/>
              </a:rPr>
              <a:t>seguindo</a:t>
            </a:r>
            <a:r>
              <a:rPr lang="en-US" sz="1700" dirty="0">
                <a:latin typeface="+mj-lt"/>
              </a:rPr>
              <a:t> o </a:t>
            </a:r>
            <a:r>
              <a:rPr lang="en-US" sz="1700" dirty="0" err="1">
                <a:latin typeface="+mj-lt"/>
              </a:rPr>
              <a:t>ciclo</a:t>
            </a:r>
            <a:r>
              <a:rPr lang="en-US" sz="1700" dirty="0">
                <a:latin typeface="+mj-lt"/>
              </a:rPr>
              <a:t> do </a:t>
            </a:r>
            <a:r>
              <a:rPr lang="en-US" sz="1700" dirty="0" err="1">
                <a:latin typeface="+mj-lt"/>
              </a:rPr>
              <a:t>caso</a:t>
            </a:r>
            <a:endParaRPr lang="en-US" sz="1700" dirty="0">
              <a:latin typeface="+mj-lt"/>
            </a:endParaRPr>
          </a:p>
        </p:txBody>
      </p:sp>
      <p:graphicFrame>
        <p:nvGraphicFramePr>
          <p:cNvPr id="17" name="Content Placeholder 4"/>
          <p:cNvGraphicFramePr>
            <a:graphicFrameLocks/>
          </p:cNvGraphicFramePr>
          <p:nvPr>
            <p:extLst/>
          </p:nvPr>
        </p:nvGraphicFramePr>
        <p:xfrm>
          <a:off x="357189" y="2298355"/>
          <a:ext cx="8469312" cy="3592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Slide Number Placeholder 3"/>
          <p:cNvSpPr txBox="1">
            <a:spLocks/>
          </p:cNvSpPr>
          <p:nvPr/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b="0" kern="1200">
                <a:solidFill>
                  <a:srgbClr val="7F7F7F"/>
                </a:solidFill>
                <a:latin typeface="Andes" panose="02000000000000000000" pitchFamily="50" charset="0"/>
                <a:ea typeface="MS PGothic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760B9F-94B6-48F9-9CAF-FD4E51F2A4B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ndes" panose="02000000000000000000" pitchFamily="50" charset="0"/>
                <a:ea typeface="MS PGothic" pitchFamily="34" charset="-128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ndes" panose="02000000000000000000" pitchFamily="50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18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Como o </a:t>
            </a:r>
            <a:r>
              <a:rPr lang="en-US" kern="1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</a:t>
            </a:r>
            <a:r>
              <a:rPr lang="en-US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avaliado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6934" y="1502229"/>
            <a:ext cx="803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custos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despesas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que o Autor </a:t>
            </a:r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deverá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u="sng" dirty="0" err="1">
                <a:latin typeface="Arial" panose="020B0604020202020204" pitchFamily="34" charset="0"/>
                <a:cs typeface="Arial" panose="020B0604020202020204" pitchFamily="34" charset="0"/>
              </a:rPr>
              <a:t>adiantar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433081" y="2341940"/>
            <a:ext cx="7229905" cy="897750"/>
            <a:chOff x="0" y="334032"/>
            <a:chExt cx="7229905" cy="897750"/>
          </a:xfrm>
        </p:grpSpPr>
        <p:sp>
          <p:nvSpPr>
            <p:cNvPr id="27" name="Rectangle 26"/>
            <p:cNvSpPr/>
            <p:nvPr/>
          </p:nvSpPr>
          <p:spPr>
            <a:xfrm>
              <a:off x="0" y="334032"/>
              <a:ext cx="6669721" cy="897750"/>
            </a:xfrm>
            <a:prstGeom prst="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002D74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TextBox 27"/>
            <p:cNvSpPr txBox="1"/>
            <p:nvPr/>
          </p:nvSpPr>
          <p:spPr>
            <a:xfrm>
              <a:off x="0" y="334032"/>
              <a:ext cx="7229905" cy="8977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17644" tIns="416560" rIns="517644" bIns="99568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Taxas</a:t>
              </a: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lang="en-US" sz="1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serem</a:t>
              </a: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pagas</a:t>
              </a: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para o </a:t>
              </a:r>
              <a:r>
                <a:rPr lang="en-US" sz="1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advogado</a:t>
              </a: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400" b="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incluindo</a:t>
              </a:r>
              <a:r>
                <a:rPr lang="en-US" sz="1400" b="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impostos</a:t>
              </a:r>
              <a:r>
                <a:rPr lang="en-US" sz="1400" b="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se </a:t>
              </a:r>
              <a:r>
                <a:rPr lang="en-US" sz="1400" b="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aplicável</a:t>
              </a:r>
              <a:r>
                <a:rPr lang="en-US" sz="1400" b="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do </a:t>
              </a:r>
              <a:r>
                <a:rPr lang="en-US" sz="1400" b="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peticionamento</a:t>
              </a:r>
              <a:r>
                <a:rPr lang="en-US" sz="1400" b="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1400" b="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ao</a:t>
              </a:r>
              <a:r>
                <a:rPr lang="en-US" sz="1400" b="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cumprimento</a:t>
              </a:r>
              <a:r>
                <a:rPr lang="en-US" sz="1400" b="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400" b="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independente</a:t>
              </a:r>
              <a:r>
                <a:rPr lang="en-US" sz="1400" b="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1400" b="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reembolso</a:t>
              </a:r>
              <a:r>
                <a:rPr lang="en-US" sz="1400" b="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no final. 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766567" y="2046740"/>
            <a:ext cx="4956029" cy="590400"/>
            <a:chOff x="333486" y="38832"/>
            <a:chExt cx="4956029" cy="590400"/>
          </a:xfrm>
        </p:grpSpPr>
        <p:sp>
          <p:nvSpPr>
            <p:cNvPr id="25" name="Rectangle: Rounded Corners 24"/>
            <p:cNvSpPr/>
            <p:nvPr/>
          </p:nvSpPr>
          <p:spPr>
            <a:xfrm>
              <a:off x="333486" y="38832"/>
              <a:ext cx="4956029" cy="590400"/>
            </a:xfrm>
            <a:prstGeom prst="roundRect">
              <a:avLst/>
            </a:prstGeom>
            <a:solidFill>
              <a:srgbClr val="D4E7FE"/>
            </a:solidFill>
            <a:ln w="25400" cap="flat" cmpd="sng" algn="ctr">
              <a:solidFill>
                <a:srgbClr val="021F43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6" name="Rectangle: Rounded Corners 6"/>
            <p:cNvSpPr txBox="1"/>
            <p:nvPr/>
          </p:nvSpPr>
          <p:spPr>
            <a:xfrm>
              <a:off x="362307" y="67653"/>
              <a:ext cx="4898387" cy="5327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6470" tIns="0" rIns="176470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u="sng" dirty="0" err="1">
                  <a:solidFill>
                    <a:srgbClr val="021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Honorários</a:t>
              </a:r>
              <a:r>
                <a:rPr lang="en-US" sz="1600" b="1" u="sng" dirty="0">
                  <a:solidFill>
                    <a:srgbClr val="021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Advogado</a:t>
              </a:r>
              <a:r>
                <a:rPr lang="en-US" sz="1600" b="1" kern="1200" dirty="0">
                  <a:solidFill>
                    <a:srgbClr val="021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(% do valor da </a:t>
              </a:r>
              <a:r>
                <a:rPr lang="en-US" sz="1600" b="1" kern="1200" dirty="0" err="1">
                  <a:solidFill>
                    <a:srgbClr val="021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demanda</a:t>
              </a:r>
              <a:r>
                <a:rPr lang="en-US" sz="1600" b="1" kern="1200" dirty="0">
                  <a:solidFill>
                    <a:srgbClr val="021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33081" y="3642890"/>
            <a:ext cx="6669721" cy="1134000"/>
            <a:chOff x="0" y="1634982"/>
            <a:chExt cx="6669721" cy="1134000"/>
          </a:xfrm>
        </p:grpSpPr>
        <p:sp>
          <p:nvSpPr>
            <p:cNvPr id="23" name="Rectangle 22"/>
            <p:cNvSpPr/>
            <p:nvPr/>
          </p:nvSpPr>
          <p:spPr>
            <a:xfrm>
              <a:off x="0" y="1634982"/>
              <a:ext cx="6669721" cy="1134000"/>
            </a:xfrm>
            <a:prstGeom prst="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TextBox 23"/>
            <p:cNvSpPr txBox="1"/>
            <p:nvPr/>
          </p:nvSpPr>
          <p:spPr>
            <a:xfrm>
              <a:off x="0" y="1634982"/>
              <a:ext cx="6669721" cy="1134000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17644" tIns="416560" rIns="517644" bIns="99568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b="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Taxas</a:t>
              </a:r>
              <a:r>
                <a:rPr lang="en-US" sz="1400" b="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para o </a:t>
              </a:r>
              <a:r>
                <a:rPr lang="en-US" sz="1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registro</a:t>
              </a: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do </a:t>
              </a:r>
              <a:r>
                <a:rPr lang="en-US" sz="1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processo</a:t>
              </a:r>
              <a:r>
                <a:rPr lang="en-US" sz="1400" b="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b="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Taxas</a:t>
              </a:r>
              <a:r>
                <a:rPr lang="en-US" sz="1400" b="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para </a:t>
              </a:r>
              <a:r>
                <a:rPr lang="en-US" sz="1400" b="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emissão</a:t>
              </a:r>
              <a:r>
                <a:rPr lang="en-US" sz="1400" b="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 </a:t>
              </a:r>
              <a:r>
                <a:rPr lang="en-US" sz="1400" b="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registro</a:t>
              </a:r>
              <a:r>
                <a:rPr lang="en-US" sz="1400" b="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do </a:t>
              </a:r>
              <a:r>
                <a:rPr lang="en-US" sz="1400" b="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julgamento</a:t>
              </a:r>
              <a:r>
                <a:rPr lang="en-US" sz="1400" b="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1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onorários</a:t>
              </a: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cobrados</a:t>
              </a: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por um </a:t>
              </a:r>
              <a:r>
                <a:rPr lang="en-US" sz="1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perito</a:t>
              </a: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legal (10h de </a:t>
              </a:r>
              <a:r>
                <a:rPr lang="en-US" sz="1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trabalho</a:t>
              </a: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).</a:t>
              </a:r>
              <a:endParaRPr lang="en-US" sz="14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66567" y="3347690"/>
            <a:ext cx="5047491" cy="590400"/>
            <a:chOff x="333486" y="1339782"/>
            <a:chExt cx="5047491" cy="590400"/>
          </a:xfrm>
        </p:grpSpPr>
        <p:sp>
          <p:nvSpPr>
            <p:cNvPr id="21" name="Rectangle: Rounded Corners 20"/>
            <p:cNvSpPr/>
            <p:nvPr/>
          </p:nvSpPr>
          <p:spPr>
            <a:xfrm>
              <a:off x="333486" y="1339782"/>
              <a:ext cx="5047491" cy="590400"/>
            </a:xfrm>
            <a:prstGeom prst="roundRect">
              <a:avLst/>
            </a:prstGeom>
            <a:solidFill>
              <a:srgbClr val="FDECCB"/>
            </a:solidFill>
            <a:ln w="25400" cap="flat" cmpd="sng" algn="ctr">
              <a:solidFill>
                <a:srgbClr val="E79B08">
                  <a:lumMod val="60000"/>
                  <a:lumOff val="4000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2" name="Rectangle: Rounded Corners 10"/>
            <p:cNvSpPr txBox="1"/>
            <p:nvPr/>
          </p:nvSpPr>
          <p:spPr>
            <a:xfrm>
              <a:off x="362307" y="1368603"/>
              <a:ext cx="4989849" cy="5327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6470" tIns="0" rIns="176470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u="sng" dirty="0">
                  <a:solidFill>
                    <a:srgbClr val="021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Custos</a:t>
              </a:r>
              <a:r>
                <a:rPr lang="en-US" sz="1600" b="1" u="sng" kern="1200" dirty="0">
                  <a:solidFill>
                    <a:srgbClr val="021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u="sng" kern="1200" dirty="0" err="1">
                  <a:solidFill>
                    <a:srgbClr val="021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Judiciais</a:t>
              </a:r>
              <a:r>
                <a:rPr lang="en-US" sz="1600" b="1" u="sng" kern="1200" dirty="0">
                  <a:solidFill>
                    <a:srgbClr val="021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kern="1200" dirty="0">
                  <a:solidFill>
                    <a:srgbClr val="021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 do valor da </a:t>
              </a:r>
              <a:r>
                <a:rPr lang="en-US" sz="1600" b="1" kern="1200" dirty="0" err="1">
                  <a:solidFill>
                    <a:srgbClr val="021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demanda</a:t>
              </a:r>
              <a:r>
                <a:rPr lang="en-US" sz="1600" b="1" kern="1200" dirty="0">
                  <a:solidFill>
                    <a:srgbClr val="021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33081" y="5137059"/>
            <a:ext cx="6669721" cy="1288540"/>
            <a:chOff x="0" y="3129151"/>
            <a:chExt cx="6669721" cy="1071000"/>
          </a:xfrm>
        </p:grpSpPr>
        <p:sp>
          <p:nvSpPr>
            <p:cNvPr id="19" name="Rectangle 18"/>
            <p:cNvSpPr/>
            <p:nvPr/>
          </p:nvSpPr>
          <p:spPr>
            <a:xfrm>
              <a:off x="0" y="3129151"/>
              <a:ext cx="6669721" cy="1071000"/>
            </a:xfrm>
            <a:prstGeom prst="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chemeClr val="accent3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TextBox 19"/>
            <p:cNvSpPr txBox="1"/>
            <p:nvPr/>
          </p:nvSpPr>
          <p:spPr>
            <a:xfrm>
              <a:off x="0" y="3129151"/>
              <a:ext cx="6669721" cy="107100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17644" tIns="416560" rIns="517644" bIns="99568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b="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en-US" sz="1400" b="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Todos</a:t>
              </a:r>
              <a:r>
                <a:rPr lang="en-US" sz="1400" b="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os</a:t>
              </a:r>
              <a:r>
                <a:rPr lang="en-US" sz="1400" b="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custos que o Autor deva </a:t>
              </a:r>
              <a:r>
                <a:rPr lang="en-US" sz="1400" b="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adiantar</a:t>
              </a:r>
              <a:r>
                <a:rPr lang="en-US" sz="1400" b="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para o </a:t>
              </a:r>
              <a:r>
                <a:rPr lang="en-US" sz="1400" b="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cumprimento</a:t>
              </a:r>
              <a:r>
                <a:rPr lang="en-US" sz="1400" b="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do </a:t>
              </a:r>
              <a:r>
                <a:rPr lang="en-US" sz="1400" b="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julgamento</a:t>
              </a:r>
              <a:r>
                <a:rPr lang="en-US" sz="1400" b="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através</a:t>
              </a:r>
              <a:r>
                <a:rPr lang="en-US" sz="1400" b="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 </a:t>
              </a:r>
              <a:r>
                <a:rPr lang="en-US" sz="1400" b="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venda</a:t>
              </a:r>
              <a:r>
                <a:rPr lang="en-US" sz="1400" b="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1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ública</a:t>
              </a: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bens </a:t>
              </a:r>
              <a:r>
                <a:rPr lang="en-US" sz="1400" b="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móveis</a:t>
              </a:r>
              <a:r>
                <a:rPr lang="en-US" sz="1400" b="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do </a:t>
              </a:r>
              <a:r>
                <a:rPr lang="en-US" sz="1400" b="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réu</a:t>
              </a:r>
              <a:r>
                <a:rPr lang="en-US" sz="1400" b="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</a:t>
              </a:r>
              <a:r>
                <a:rPr lang="en-US" sz="1400" b="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taxas</a:t>
              </a:r>
              <a:r>
                <a:rPr lang="en-US" sz="1400" b="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podem</a:t>
              </a:r>
              <a:r>
                <a:rPr lang="en-US" sz="1400" b="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estar</a:t>
              </a:r>
              <a:r>
                <a:rPr lang="en-US" sz="1400" b="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relacionadas</a:t>
              </a:r>
              <a:r>
                <a:rPr lang="en-US" sz="1400" b="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lang="en-US" sz="1400" b="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apreensão</a:t>
              </a:r>
              <a:r>
                <a:rPr lang="en-US" sz="1400" b="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bens, </a:t>
              </a:r>
              <a:r>
                <a:rPr lang="en-US" sz="1400" b="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publicidade</a:t>
              </a:r>
              <a:r>
                <a:rPr lang="en-US" sz="1400" b="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do </a:t>
              </a:r>
              <a:r>
                <a:rPr lang="en-US" sz="1400" b="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procedimento</a:t>
              </a:r>
              <a:r>
                <a:rPr lang="en-US" sz="1400" b="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400" b="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depósito</a:t>
              </a:r>
              <a:r>
                <a:rPr lang="en-US" sz="1400" b="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do </a:t>
              </a:r>
              <a:r>
                <a:rPr lang="en-US" sz="1400" b="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bem</a:t>
              </a:r>
              <a:r>
                <a:rPr lang="en-US" sz="1400" b="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etc. 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66566" y="4884891"/>
            <a:ext cx="5047491" cy="590400"/>
            <a:chOff x="333486" y="2876983"/>
            <a:chExt cx="4955656" cy="5904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7" name="Rectangle: Rounded Corners 16"/>
            <p:cNvSpPr/>
            <p:nvPr/>
          </p:nvSpPr>
          <p:spPr>
            <a:xfrm>
              <a:off x="333486" y="2876983"/>
              <a:ext cx="4955656" cy="590400"/>
            </a:xfrm>
            <a:prstGeom prst="roundRect">
              <a:avLst/>
            </a:prstGeom>
            <a:grpFill/>
            <a:ln w="25400" cap="flat" cmpd="sng" algn="ctr">
              <a:solidFill>
                <a:schemeClr val="accent3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8" name="Rectangle: Rounded Corners 14"/>
            <p:cNvSpPr txBox="1"/>
            <p:nvPr/>
          </p:nvSpPr>
          <p:spPr>
            <a:xfrm>
              <a:off x="395558" y="2970348"/>
              <a:ext cx="4803787" cy="41741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6470" tIns="0" rIns="176470" bIns="0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u="sng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Custos da </a:t>
              </a:r>
              <a:r>
                <a:rPr lang="en-US" sz="1600" b="1" u="sng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Execução</a:t>
              </a:r>
              <a:r>
                <a:rPr lang="en-US" sz="1600" b="1" u="sng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 </a:t>
              </a:r>
              <a:r>
                <a:rPr lang="en-US" sz="1600" b="1" u="sng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sentençã</a:t>
              </a:r>
              <a:r>
                <a:rPr lang="en-US" sz="1600" b="1" u="sng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(% do </a:t>
              </a:r>
              <a:r>
                <a:rPr lang="en-US" sz="1600" b="1" u="none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valor da </a:t>
              </a:r>
              <a:r>
                <a:rPr lang="en-US" sz="1600" b="1" u="none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demanda</a:t>
              </a:r>
              <a:r>
                <a:rPr lang="en-US" sz="1600" b="1" u="none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Slide Number Placeholder 3"/>
          <p:cNvSpPr txBox="1">
            <a:spLocks/>
          </p:cNvSpPr>
          <p:nvPr/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b="0" kern="1200">
                <a:solidFill>
                  <a:srgbClr val="7F7F7F"/>
                </a:solidFill>
                <a:latin typeface="Andes" panose="02000000000000000000" pitchFamily="50" charset="0"/>
                <a:ea typeface="MS PGothic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760B9F-94B6-48F9-9CAF-FD4E51F2A4B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ndes" panose="02000000000000000000" pitchFamily="50" charset="0"/>
                <a:ea typeface="MS PGothic" pitchFamily="34" charset="-128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ndes" panose="02000000000000000000" pitchFamily="50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207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BAB18A8-5D7E-424A-8EF8-7EA283D11C04}"/>
              </a:ext>
            </a:extLst>
          </p:cNvPr>
          <p:cNvSpPr txBox="1"/>
          <p:nvPr/>
        </p:nvSpPr>
        <p:spPr>
          <a:xfrm>
            <a:off x="129064" y="2497767"/>
            <a:ext cx="9014935" cy="213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buClr>
                <a:srgbClr val="1F396F"/>
              </a:buClr>
              <a:defRPr/>
            </a:pPr>
            <a:endParaRPr lang="en-US" sz="2000" kern="0" dirty="0">
              <a:latin typeface="+mj-lt"/>
            </a:endParaRPr>
          </a:p>
          <a:p>
            <a:pPr marL="517525" indent="-517525">
              <a:spcBef>
                <a:spcPts val="300"/>
              </a:spcBef>
              <a:buClr>
                <a:srgbClr val="1F396F"/>
              </a:buClr>
              <a:buFont typeface="+mj-lt"/>
              <a:buAutoNum type="romanUcPeriod"/>
              <a:defRPr/>
            </a:pPr>
            <a:r>
              <a:rPr lang="en-US" sz="2000" kern="0" dirty="0">
                <a:solidFill>
                  <a:srgbClr val="FFFFFF">
                    <a:lumMod val="75000"/>
                  </a:srgbClr>
                </a:solidFill>
                <a:latin typeface="+mj-lt"/>
              </a:rPr>
              <a:t>Doing Business </a:t>
            </a:r>
            <a:r>
              <a:rPr lang="en-US" sz="2000" kern="0" dirty="0" err="1">
                <a:solidFill>
                  <a:srgbClr val="FFFFFF">
                    <a:lumMod val="75000"/>
                  </a:srgbClr>
                </a:solidFill>
                <a:latin typeface="+mj-lt"/>
              </a:rPr>
              <a:t>Subnacional</a:t>
            </a:r>
            <a:r>
              <a:rPr lang="en-US" sz="2000" kern="0" dirty="0">
                <a:solidFill>
                  <a:srgbClr val="FFFFFF">
                    <a:lumMod val="75000"/>
                  </a:srgbClr>
                </a:solidFill>
                <a:latin typeface="+mj-lt"/>
              </a:rPr>
              <a:t> Brasil: </a:t>
            </a:r>
            <a:r>
              <a:rPr lang="en-US" sz="2000" kern="0" dirty="0" err="1">
                <a:solidFill>
                  <a:srgbClr val="FFFFFF">
                    <a:lumMod val="75000"/>
                  </a:srgbClr>
                </a:solidFill>
                <a:latin typeface="+mj-lt"/>
              </a:rPr>
              <a:t>estrutura</a:t>
            </a:r>
            <a:r>
              <a:rPr lang="en-US" sz="2000" kern="0" dirty="0">
                <a:solidFill>
                  <a:srgbClr val="FFFFFF">
                    <a:lumMod val="75000"/>
                  </a:srgbClr>
                </a:solidFill>
                <a:latin typeface="+mj-lt"/>
              </a:rPr>
              <a:t> e </a:t>
            </a:r>
            <a:r>
              <a:rPr lang="en-US" sz="2000" kern="0" dirty="0" err="1">
                <a:solidFill>
                  <a:srgbClr val="FFFFFF">
                    <a:lumMod val="75000"/>
                  </a:srgbClr>
                </a:solidFill>
                <a:latin typeface="+mj-lt"/>
              </a:rPr>
              <a:t>ciclo</a:t>
            </a:r>
            <a:r>
              <a:rPr lang="en-US" sz="2000" kern="0" dirty="0">
                <a:solidFill>
                  <a:srgbClr val="FFFFFF">
                    <a:lumMod val="75000"/>
                  </a:srgbClr>
                </a:solidFill>
                <a:latin typeface="+mj-lt"/>
              </a:rPr>
              <a:t> do </a:t>
            </a:r>
            <a:r>
              <a:rPr lang="en-US" sz="2000" kern="0" dirty="0" err="1">
                <a:solidFill>
                  <a:srgbClr val="FFFFFF">
                    <a:lumMod val="75000"/>
                  </a:srgbClr>
                </a:solidFill>
                <a:latin typeface="+mj-lt"/>
              </a:rPr>
              <a:t>projeto</a:t>
            </a:r>
            <a:endParaRPr lang="en-US" sz="2000" kern="0" dirty="0">
              <a:solidFill>
                <a:srgbClr val="FFFFFF">
                  <a:lumMod val="75000"/>
                </a:srgbClr>
              </a:solidFill>
              <a:latin typeface="+mj-lt"/>
            </a:endParaRPr>
          </a:p>
          <a:p>
            <a:pPr marL="517525" indent="-517525">
              <a:spcBef>
                <a:spcPts val="300"/>
              </a:spcBef>
              <a:buClr>
                <a:srgbClr val="1F396F"/>
              </a:buClr>
              <a:buFont typeface="+mj-lt"/>
              <a:buAutoNum type="romanUcPeriod"/>
              <a:defRPr/>
            </a:pPr>
            <a:r>
              <a:rPr lang="en-US" sz="2000" kern="0" dirty="0" err="1">
                <a:solidFill>
                  <a:srgbClr val="FFFFFF">
                    <a:lumMod val="75000"/>
                  </a:srgbClr>
                </a:solidFill>
                <a:latin typeface="+mj-lt"/>
              </a:rPr>
              <a:t>Papel</a:t>
            </a:r>
            <a:r>
              <a:rPr lang="en-US" sz="2000" kern="0" dirty="0">
                <a:solidFill>
                  <a:srgbClr val="FFFFFF">
                    <a:lumMod val="75000"/>
                  </a:srgbClr>
                </a:solidFill>
                <a:latin typeface="+mj-lt"/>
              </a:rPr>
              <a:t> do </a:t>
            </a:r>
            <a:r>
              <a:rPr lang="en-US" sz="2000" kern="0" dirty="0" err="1">
                <a:solidFill>
                  <a:srgbClr val="FFFFFF">
                    <a:lumMod val="75000"/>
                  </a:srgbClr>
                </a:solidFill>
                <a:latin typeface="+mj-lt"/>
              </a:rPr>
              <a:t>ponto</a:t>
            </a:r>
            <a:r>
              <a:rPr lang="en-US" sz="2000" kern="0" dirty="0">
                <a:solidFill>
                  <a:srgbClr val="FFFFFF">
                    <a:lumMod val="75000"/>
                  </a:srgbClr>
                </a:solidFill>
                <a:latin typeface="+mj-lt"/>
              </a:rPr>
              <a:t> focal</a:t>
            </a:r>
          </a:p>
          <a:p>
            <a:pPr marL="517525" indent="-517525">
              <a:spcBef>
                <a:spcPts val="300"/>
              </a:spcBef>
              <a:buClr>
                <a:srgbClr val="1F396F"/>
              </a:buClr>
              <a:buFont typeface="+mj-lt"/>
              <a:buAutoNum type="romanUcPeriod"/>
              <a:defRPr/>
            </a:pPr>
            <a:r>
              <a:rPr lang="en-US" sz="2000" kern="0" dirty="0" err="1">
                <a:solidFill>
                  <a:srgbClr val="FFFFFF">
                    <a:lumMod val="75000"/>
                  </a:srgbClr>
                </a:solidFill>
                <a:latin typeface="+mj-lt"/>
              </a:rPr>
              <a:t>Metodologia</a:t>
            </a:r>
            <a:r>
              <a:rPr lang="en-US" sz="2000" kern="0" dirty="0">
                <a:solidFill>
                  <a:srgbClr val="FFFFFF">
                    <a:lumMod val="75000"/>
                  </a:srgbClr>
                </a:solidFill>
                <a:latin typeface="+mj-lt"/>
              </a:rPr>
              <a:t> dos </a:t>
            </a:r>
            <a:r>
              <a:rPr lang="en-US" sz="2000" kern="0" dirty="0" err="1">
                <a:solidFill>
                  <a:srgbClr val="FFFFFF">
                    <a:lumMod val="75000"/>
                  </a:srgbClr>
                </a:solidFill>
                <a:latin typeface="+mj-lt"/>
              </a:rPr>
              <a:t>indicadores</a:t>
            </a:r>
            <a:endParaRPr lang="en-US" sz="2000" kern="0" dirty="0">
              <a:solidFill>
                <a:srgbClr val="FFFFFF">
                  <a:lumMod val="75000"/>
                </a:srgbClr>
              </a:solidFill>
              <a:latin typeface="+mj-lt"/>
            </a:endParaRPr>
          </a:p>
          <a:p>
            <a:pPr marL="517525" indent="-517525">
              <a:spcBef>
                <a:spcPts val="300"/>
              </a:spcBef>
              <a:buClr>
                <a:srgbClr val="1F396F"/>
              </a:buClr>
              <a:buFont typeface="+mj-lt"/>
              <a:buAutoNum type="romanUcPeriod"/>
              <a:defRPr/>
            </a:pPr>
            <a:r>
              <a:rPr lang="en-US" sz="2000" kern="0" dirty="0" err="1">
                <a:latin typeface="+mj-lt"/>
              </a:rPr>
              <a:t>Próximos</a:t>
            </a:r>
            <a:r>
              <a:rPr lang="en-US" sz="2000" kern="0" dirty="0">
                <a:latin typeface="+mj-lt"/>
              </a:rPr>
              <a:t> </a:t>
            </a:r>
            <a:r>
              <a:rPr lang="en-US" sz="2000" kern="0" dirty="0" err="1">
                <a:latin typeface="+mj-lt"/>
              </a:rPr>
              <a:t>passos</a:t>
            </a:r>
            <a:endParaRPr lang="en-US" sz="2000" kern="0" dirty="0">
              <a:latin typeface="+mj-lt"/>
            </a:endParaRPr>
          </a:p>
          <a:p>
            <a:pPr>
              <a:spcBef>
                <a:spcPts val="300"/>
              </a:spcBef>
              <a:buClr>
                <a:srgbClr val="1F396F"/>
              </a:buClr>
              <a:defRPr/>
            </a:pPr>
            <a:endParaRPr lang="en-US" sz="2000" kern="0" dirty="0">
              <a:solidFill>
                <a:srgbClr val="FFFFFF">
                  <a:lumMod val="75000"/>
                </a:srgb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7217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 bwMode="auto">
          <a:xfrm>
            <a:off x="206640" y="431953"/>
            <a:ext cx="8462029" cy="59753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b="0" i="0">
                <a:solidFill>
                  <a:schemeClr val="tx1"/>
                </a:solidFill>
                <a:latin typeface="Andes" panose="02000000000000000000" pitchFamily="50" charset="0"/>
                <a:ea typeface="MS PGothic" pitchFamily="34" charset="-128"/>
                <a:cs typeface="Andes" panose="02000000000000000000" pitchFamily="50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lvl="0" algn="just" defTabSz="914400">
              <a:defRPr/>
            </a:pPr>
            <a:r>
              <a:rPr lang="pt-BR" b="1" dirty="0">
                <a:solidFill>
                  <a:srgbClr val="002345">
                    <a:lumMod val="90000"/>
                    <a:lumOff val="10000"/>
                  </a:srgbClr>
                </a:solidFill>
                <a:latin typeface="+mj-lt"/>
                <a:cs typeface="Calibri" panose="020F0502020204030204" pitchFamily="34" charset="0"/>
              </a:rPr>
              <a:t>Colaboração com autoridades nacionais e locais</a:t>
            </a:r>
          </a:p>
          <a:p>
            <a:pPr lvl="0" algn="just" defTabSz="914400"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002345">
                    <a:lumMod val="90000"/>
                    <a:lumOff val="10000"/>
                  </a:srgbClr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Pr</a:t>
            </a:r>
            <a:r>
              <a:rPr lang="pt-BR" b="1" dirty="0">
                <a:solidFill>
                  <a:srgbClr val="002345">
                    <a:lumMod val="90000"/>
                    <a:lumOff val="10000"/>
                  </a:srgbClr>
                </a:solidFill>
                <a:latin typeface="+mj-lt"/>
                <a:cs typeface="Calibri" panose="020F0502020204030204" pitchFamily="34" charset="0"/>
              </a:rPr>
              <a:t>óximos Passos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2345">
                  <a:lumMod val="90000"/>
                  <a:lumOff val="10000"/>
                </a:srgbClr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1027" y="1976085"/>
            <a:ext cx="8937360" cy="471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003365"/>
              </a:buClr>
              <a:buSzPct val="115000"/>
              <a:defRPr/>
            </a:pPr>
            <a:r>
              <a:rPr lang="pt-PT" b="1" dirty="0">
                <a:solidFill>
                  <a:srgbClr val="002345"/>
                </a:solidFill>
                <a:latin typeface="+mj-lt"/>
                <a:ea typeface="MS PGothic" pitchFamily="34" charset="-128"/>
                <a:cs typeface="Calibri" panose="020F0502020204030204" pitchFamily="34" charset="0"/>
              </a:rPr>
              <a:t>Nomeação de pessoas focais em todos os níveis de governo</a:t>
            </a:r>
            <a:endParaRPr kumimoji="0" lang="pt-PT" sz="400" b="1" i="0" u="none" strike="noStrike" kern="1200" cap="none" spc="0" normalizeH="0" baseline="0" noProof="0" dirty="0">
              <a:ln>
                <a:noFill/>
              </a:ln>
              <a:solidFill>
                <a:srgbClr val="002345"/>
              </a:solidFill>
              <a:effectLst/>
              <a:uLnTx/>
              <a:uFillTx/>
              <a:latin typeface="+mj-lt"/>
              <a:ea typeface="MS PGothic" pitchFamily="34" charset="-128"/>
              <a:cs typeface="Calibri" panose="020F050202020403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003365"/>
              </a:buClr>
              <a:buSzPct val="115000"/>
              <a:defRPr/>
            </a:pPr>
            <a:r>
              <a:rPr lang="pt-PT" dirty="0">
                <a:solidFill>
                  <a:srgbClr val="002345"/>
                </a:solidFill>
                <a:latin typeface="+mj-lt"/>
                <a:ea typeface="MS PGothic" pitchFamily="34" charset="-128"/>
                <a:cs typeface="Calibri" panose="020F0502020204030204" pitchFamily="34" charset="0"/>
              </a:rPr>
              <a:t>► Autoridades nacionais: coordenação com as filiais locais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003365"/>
              </a:buClr>
              <a:buSzPct val="115000"/>
              <a:defRPr/>
            </a:pPr>
            <a:r>
              <a:rPr lang="pt-PT" dirty="0">
                <a:solidFill>
                  <a:srgbClr val="002345"/>
                </a:solidFill>
                <a:latin typeface="+mj-lt"/>
                <a:ea typeface="MS PGothic" pitchFamily="34" charset="-128"/>
                <a:cs typeface="Calibri" panose="020F0502020204030204" pitchFamily="34" charset="0"/>
              </a:rPr>
              <a:t>► Autoridades locais: (1) fornecem informações / dados e (2) servem como pontos focais na reunião de direito de resposta.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003365"/>
              </a:buClr>
              <a:buSzPct val="115000"/>
              <a:defRPr/>
            </a:pP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srgbClr val="002345"/>
              </a:solidFill>
              <a:effectLst/>
              <a:uLnTx/>
              <a:uFillTx/>
              <a:latin typeface="+mj-lt"/>
              <a:ea typeface="MS PGothic" pitchFamily="34" charset="-128"/>
              <a:cs typeface="Calibri" panose="020F050202020403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003365"/>
              </a:buClr>
              <a:buSzPct val="115000"/>
              <a:defRPr/>
            </a:pPr>
            <a:r>
              <a:rPr lang="pt-PT" b="1" dirty="0">
                <a:solidFill>
                  <a:srgbClr val="002345"/>
                </a:solidFill>
                <a:latin typeface="+mj-lt"/>
                <a:ea typeface="MS PGothic" pitchFamily="34" charset="-128"/>
                <a:cs typeface="Calibri" panose="020F0502020204030204" pitchFamily="34" charset="0"/>
              </a:rPr>
              <a:t>Participação ativa na coleta e análise de dados</a:t>
            </a:r>
            <a:endParaRPr kumimoji="0" lang="pt-PT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MS PGothic" pitchFamily="34" charset="-128"/>
              <a:cs typeface="Calibri" panose="020F050202020403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003365"/>
              </a:buClr>
              <a:buSzPct val="115000"/>
              <a:defRPr/>
            </a:pPr>
            <a:r>
              <a:rPr lang="pt-PT" dirty="0">
                <a:solidFill>
                  <a:srgbClr val="002345"/>
                </a:solidFill>
                <a:latin typeface="+mj-lt"/>
                <a:ea typeface="MS PGothic" pitchFamily="34" charset="-128"/>
                <a:cs typeface="Calibri" panose="020F0502020204030204" pitchFamily="34" charset="0"/>
              </a:rPr>
              <a:t>► Respondendo questionários indicadores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003365"/>
              </a:buClr>
              <a:buSzPct val="115000"/>
              <a:defRPr/>
            </a:pPr>
            <a:r>
              <a:rPr lang="pt-PT" dirty="0">
                <a:solidFill>
                  <a:srgbClr val="002345"/>
                </a:solidFill>
                <a:latin typeface="+mj-lt"/>
                <a:ea typeface="MS PGothic" pitchFamily="34" charset="-128"/>
                <a:cs typeface="Calibri" panose="020F0502020204030204" pitchFamily="34" charset="0"/>
              </a:rPr>
              <a:t>► Revisar e comentar os resultados preliminares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003365"/>
              </a:buClr>
              <a:buSzPct val="115000"/>
              <a:defRPr/>
            </a:pPr>
            <a:r>
              <a:rPr lang="pt-PT" dirty="0">
                <a:solidFill>
                  <a:srgbClr val="002345"/>
                </a:solidFill>
                <a:latin typeface="+mj-lt"/>
                <a:ea typeface="MS PGothic" pitchFamily="34" charset="-128"/>
                <a:cs typeface="Calibri" panose="020F0502020204030204" pitchFamily="34" charset="0"/>
              </a:rPr>
              <a:t>► Fornecer informações sobre reformas em andamento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003365"/>
              </a:buClr>
              <a:buSzPct val="115000"/>
              <a:defRPr/>
            </a:pP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srgbClr val="002345"/>
              </a:solidFill>
              <a:effectLst/>
              <a:uLnTx/>
              <a:uFillTx/>
              <a:latin typeface="+mj-lt"/>
              <a:ea typeface="MS PGothic" pitchFamily="34" charset="-128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5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lang="pt-PT" b="1" dirty="0">
                <a:solidFill>
                  <a:srgbClr val="002345"/>
                </a:solidFill>
                <a:latin typeface="+mj-lt"/>
                <a:ea typeface="MS PGothic" pitchFamily="34" charset="-128"/>
                <a:cs typeface="Calibri" panose="020F0502020204030204" pitchFamily="34" charset="0"/>
              </a:rPr>
              <a:t>Próximos passos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5"/>
              </a:buClr>
              <a:buSzPct val="115000"/>
              <a:buFont typeface="Wingdings" pitchFamily="2" charset="2"/>
              <a:buNone/>
              <a:tabLst/>
              <a:defRPr/>
            </a:pPr>
            <a:endParaRPr kumimoji="0" lang="pt-PT" sz="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MS PGothic" pitchFamily="34" charset="-128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5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2345"/>
                </a:solidFill>
                <a:effectLst/>
                <a:uLnTx/>
                <a:uFillTx/>
                <a:latin typeface="+mj-lt"/>
                <a:ea typeface="MS PGothic" pitchFamily="34" charset="-128"/>
                <a:cs typeface="Calibri" panose="020F0502020204030204" pitchFamily="34" charset="0"/>
              </a:rPr>
              <a:t>► </a:t>
            </a:r>
            <a:r>
              <a:rPr lang="pt-PT" dirty="0">
                <a:solidFill>
                  <a:srgbClr val="002345"/>
                </a:solidFill>
                <a:latin typeface="+mj-lt"/>
                <a:ea typeface="MS PGothic" pitchFamily="34" charset="-128"/>
                <a:cs typeface="Calibri" panose="020F0502020204030204" pitchFamily="34" charset="0"/>
              </a:rPr>
              <a:t>Recebimento e preenchimento dos questionários (Fevereiro-Março)</a:t>
            </a:r>
          </a:p>
          <a:p>
            <a:pPr marL="342900" lvl="0" indent="-342900">
              <a:spcBef>
                <a:spcPct val="20000"/>
              </a:spcBef>
              <a:buClr>
                <a:srgbClr val="003365"/>
              </a:buClr>
              <a:buSzPct val="115000"/>
              <a:defRPr/>
            </a:pPr>
            <a:r>
              <a:rPr lang="pt-PT" b="0" dirty="0">
                <a:solidFill>
                  <a:srgbClr val="002345"/>
                </a:solidFill>
                <a:cs typeface="Calibri" panose="020F0502020204030204" pitchFamily="34" charset="0"/>
              </a:rPr>
              <a:t>► </a:t>
            </a:r>
            <a:r>
              <a:rPr lang="pt-PT" dirty="0">
                <a:solidFill>
                  <a:srgbClr val="002345"/>
                </a:solidFill>
                <a:cs typeface="Calibri" panose="020F0502020204030204" pitchFamily="34" charset="0"/>
              </a:rPr>
              <a:t>Esclarecimento de d</a:t>
            </a:r>
            <a:r>
              <a:rPr lang="pt-BR" dirty="0">
                <a:solidFill>
                  <a:srgbClr val="002345"/>
                </a:solidFill>
                <a:cs typeface="Calibri" panose="020F0502020204030204" pitchFamily="34" charset="0"/>
              </a:rPr>
              <a:t>úvidas e seguimento ao questionário (Abril – Agosto)</a:t>
            </a:r>
            <a:endParaRPr lang="pt-PT" dirty="0">
              <a:solidFill>
                <a:srgbClr val="002345"/>
              </a:solidFill>
              <a:latin typeface="+mj-lt"/>
              <a:ea typeface="MS PGothic" pitchFamily="34" charset="-128"/>
              <a:cs typeface="Calibri" panose="020F0502020204030204" pitchFamily="34" charset="0"/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003365"/>
              </a:buClr>
              <a:buSzPct val="115000"/>
              <a:defRPr/>
            </a:pPr>
            <a:r>
              <a:rPr lang="pt-PT" dirty="0">
                <a:solidFill>
                  <a:srgbClr val="002345"/>
                </a:solidFill>
                <a:latin typeface="+mj-lt"/>
                <a:ea typeface="MS PGothic" pitchFamily="34" charset="-128"/>
                <a:cs typeface="Calibri" panose="020F0502020204030204" pitchFamily="34" charset="0"/>
              </a:rPr>
              <a:t>► Assistência à equipa do Banco Mundial no planejamento das conferências para discutir os resultados preliminares (Setembro)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5"/>
              </a:buClr>
              <a:buSzPct val="115000"/>
              <a:buFont typeface="Wingdings" pitchFamily="2" charset="2"/>
              <a:buNone/>
              <a:tabLst/>
              <a:defRPr/>
            </a:pP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srgbClr val="002345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5"/>
              </a:buClr>
              <a:buSzPct val="115000"/>
              <a:buFont typeface="Wingdings" pitchFamily="2" charset="2"/>
              <a:buNone/>
              <a:tabLst/>
              <a:defRPr/>
            </a:pP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srgbClr val="002345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206640" y="1953680"/>
            <a:ext cx="576833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91027" y="3334593"/>
            <a:ext cx="576833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91027" y="5202968"/>
            <a:ext cx="576833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7"/>
          <p:cNvSpPr/>
          <p:nvPr/>
        </p:nvSpPr>
        <p:spPr>
          <a:xfrm>
            <a:off x="-12293" y="1249444"/>
            <a:ext cx="9144000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latin typeface="Andes" panose="02000000000000000000" pitchFamily="50" charset="0"/>
                <a:cs typeface="Arial" pitchFamily="34" charset="0"/>
              </a:rPr>
              <a:t>O compromisso do parceiro governamental durante a implementação do projeto é primordial!</a:t>
            </a:r>
          </a:p>
        </p:txBody>
      </p:sp>
    </p:spTree>
    <p:extLst>
      <p:ext uri="{BB962C8B-B14F-4D97-AF65-F5344CB8AC3E}">
        <p14:creationId xmlns:p14="http://schemas.microsoft.com/office/powerpoint/2010/main" val="443849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BAB18A8-5D7E-424A-8EF8-7EA283D11C04}"/>
              </a:ext>
            </a:extLst>
          </p:cNvPr>
          <p:cNvSpPr txBox="1"/>
          <p:nvPr/>
        </p:nvSpPr>
        <p:spPr>
          <a:xfrm>
            <a:off x="891887" y="2471133"/>
            <a:ext cx="8140146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buClr>
                <a:srgbClr val="1F396F"/>
              </a:buClr>
              <a:defRPr/>
            </a:pPr>
            <a:endParaRPr lang="en-US" sz="2000" kern="0" dirty="0">
              <a:latin typeface="+mj-lt"/>
            </a:endParaRPr>
          </a:p>
          <a:p>
            <a:pPr marL="517525" indent="-517525">
              <a:spcBef>
                <a:spcPts val="300"/>
              </a:spcBef>
              <a:buClr>
                <a:srgbClr val="1F396F"/>
              </a:buClr>
              <a:buFont typeface="+mj-lt"/>
              <a:buAutoNum type="romanUcPeriod"/>
              <a:defRPr/>
            </a:pPr>
            <a:r>
              <a:rPr lang="en-US" sz="2000" kern="0" dirty="0"/>
              <a:t>Doing Business </a:t>
            </a:r>
            <a:r>
              <a:rPr lang="en-US" sz="2000" kern="0" dirty="0" err="1"/>
              <a:t>Subnacional</a:t>
            </a:r>
            <a:r>
              <a:rPr lang="en-US" sz="2000" kern="0" dirty="0"/>
              <a:t> Brasil: </a:t>
            </a:r>
            <a:r>
              <a:rPr lang="en-US" sz="2000" kern="0" dirty="0" err="1"/>
              <a:t>estrutura</a:t>
            </a:r>
            <a:r>
              <a:rPr lang="en-US" sz="2000" kern="0" dirty="0"/>
              <a:t> e </a:t>
            </a:r>
            <a:r>
              <a:rPr lang="en-US" sz="2000" kern="0" dirty="0" err="1"/>
              <a:t>ciclo</a:t>
            </a:r>
            <a:r>
              <a:rPr lang="en-US" sz="2000" kern="0" dirty="0"/>
              <a:t> do </a:t>
            </a:r>
            <a:r>
              <a:rPr lang="en-US" sz="2000" kern="0" dirty="0" err="1"/>
              <a:t>projeto</a:t>
            </a:r>
            <a:endParaRPr lang="en-US" sz="2000" kern="0" dirty="0"/>
          </a:p>
          <a:p>
            <a:pPr marL="517525" indent="-517525">
              <a:spcBef>
                <a:spcPts val="300"/>
              </a:spcBef>
              <a:buClr>
                <a:srgbClr val="1F396F"/>
              </a:buClr>
              <a:buFont typeface="+mj-lt"/>
              <a:buAutoNum type="romanUcPeriod"/>
              <a:defRPr/>
            </a:pPr>
            <a:r>
              <a:rPr lang="en-US" sz="2000" kern="0" dirty="0" err="1">
                <a:solidFill>
                  <a:srgbClr val="FFFFFF">
                    <a:lumMod val="75000"/>
                  </a:srgbClr>
                </a:solidFill>
                <a:latin typeface="+mj-lt"/>
              </a:rPr>
              <a:t>Papel</a:t>
            </a:r>
            <a:r>
              <a:rPr lang="en-US" sz="2000" kern="0" dirty="0">
                <a:solidFill>
                  <a:srgbClr val="FFFFFF">
                    <a:lumMod val="75000"/>
                  </a:srgbClr>
                </a:solidFill>
                <a:latin typeface="+mj-lt"/>
              </a:rPr>
              <a:t> do </a:t>
            </a:r>
            <a:r>
              <a:rPr lang="en-US" sz="2000" kern="0" dirty="0" err="1">
                <a:solidFill>
                  <a:srgbClr val="FFFFFF">
                    <a:lumMod val="75000"/>
                  </a:srgbClr>
                </a:solidFill>
                <a:latin typeface="+mj-lt"/>
              </a:rPr>
              <a:t>ponto</a:t>
            </a:r>
            <a:r>
              <a:rPr lang="en-US" sz="2000" kern="0" dirty="0">
                <a:solidFill>
                  <a:srgbClr val="FFFFFF">
                    <a:lumMod val="75000"/>
                  </a:srgbClr>
                </a:solidFill>
                <a:latin typeface="+mj-lt"/>
              </a:rPr>
              <a:t> focal</a:t>
            </a:r>
          </a:p>
          <a:p>
            <a:pPr marL="517525" indent="-517525">
              <a:spcBef>
                <a:spcPts val="300"/>
              </a:spcBef>
              <a:buClr>
                <a:srgbClr val="1F396F"/>
              </a:buClr>
              <a:buFont typeface="+mj-lt"/>
              <a:buAutoNum type="romanUcPeriod"/>
              <a:defRPr/>
            </a:pPr>
            <a:r>
              <a:rPr lang="en-US" sz="2000" kern="0" dirty="0" err="1">
                <a:solidFill>
                  <a:srgbClr val="FFFFFF">
                    <a:lumMod val="75000"/>
                  </a:srgbClr>
                </a:solidFill>
                <a:latin typeface="+mj-lt"/>
              </a:rPr>
              <a:t>Metodologia</a:t>
            </a:r>
            <a:r>
              <a:rPr lang="en-US" sz="2000" kern="0" dirty="0">
                <a:solidFill>
                  <a:srgbClr val="FFFFFF">
                    <a:lumMod val="75000"/>
                  </a:srgbClr>
                </a:solidFill>
                <a:latin typeface="+mj-lt"/>
              </a:rPr>
              <a:t> dos </a:t>
            </a:r>
            <a:r>
              <a:rPr lang="en-US" sz="2000" kern="0" dirty="0" err="1">
                <a:solidFill>
                  <a:srgbClr val="FFFFFF">
                    <a:lumMod val="75000"/>
                  </a:srgbClr>
                </a:solidFill>
                <a:latin typeface="+mj-lt"/>
              </a:rPr>
              <a:t>indicadores</a:t>
            </a:r>
            <a:endParaRPr lang="en-US" sz="2000" kern="0" dirty="0">
              <a:solidFill>
                <a:srgbClr val="FFFFFF">
                  <a:lumMod val="75000"/>
                </a:srgbClr>
              </a:solidFill>
              <a:latin typeface="+mj-lt"/>
            </a:endParaRPr>
          </a:p>
          <a:p>
            <a:pPr marL="517525" indent="-517525">
              <a:spcBef>
                <a:spcPts val="300"/>
              </a:spcBef>
              <a:buClr>
                <a:srgbClr val="1F396F"/>
              </a:buClr>
              <a:buFont typeface="+mj-lt"/>
              <a:buAutoNum type="romanUcPeriod"/>
              <a:defRPr/>
            </a:pPr>
            <a:r>
              <a:rPr lang="en-US" sz="2000" kern="0" dirty="0" err="1">
                <a:solidFill>
                  <a:srgbClr val="FFFFFF">
                    <a:lumMod val="75000"/>
                  </a:srgbClr>
                </a:solidFill>
              </a:rPr>
              <a:t>Próximos</a:t>
            </a:r>
            <a:r>
              <a:rPr lang="en-US" sz="2000" kern="0" dirty="0">
                <a:solidFill>
                  <a:srgbClr val="FFFFFF">
                    <a:lumMod val="75000"/>
                  </a:srgbClr>
                </a:solidFill>
              </a:rPr>
              <a:t> </a:t>
            </a:r>
            <a:r>
              <a:rPr lang="en-US" sz="2000" kern="0" dirty="0" err="1">
                <a:solidFill>
                  <a:srgbClr val="FFFFFF">
                    <a:lumMod val="75000"/>
                  </a:srgbClr>
                </a:solidFill>
              </a:rPr>
              <a:t>passos</a:t>
            </a:r>
            <a:endParaRPr lang="en-US" sz="2000" kern="0" dirty="0">
              <a:solidFill>
                <a:srgbClr val="FFFFFF">
                  <a:lumMod val="75000"/>
                </a:srgbClr>
              </a:solidFill>
            </a:endParaRPr>
          </a:p>
          <a:p>
            <a:pPr marL="517525" indent="-517525">
              <a:spcBef>
                <a:spcPts val="300"/>
              </a:spcBef>
              <a:buClr>
                <a:srgbClr val="1F396F"/>
              </a:buClr>
              <a:buFont typeface="+mj-lt"/>
              <a:buAutoNum type="romanUcPeriod"/>
              <a:defRPr/>
            </a:pPr>
            <a:endParaRPr lang="en-US" sz="2000" kern="0" dirty="0">
              <a:solidFill>
                <a:srgbClr val="FFFFFF">
                  <a:lumMod val="75000"/>
                </a:srgbClr>
              </a:solidFill>
              <a:latin typeface="+mj-lt"/>
            </a:endParaRPr>
          </a:p>
          <a:p>
            <a:pPr>
              <a:spcBef>
                <a:spcPts val="300"/>
              </a:spcBef>
              <a:buClr>
                <a:srgbClr val="1F396F"/>
              </a:buClr>
              <a:defRPr/>
            </a:pPr>
            <a:endParaRPr lang="en-US" sz="2000" kern="0" dirty="0">
              <a:solidFill>
                <a:srgbClr val="FFFFFF">
                  <a:lumMod val="75000"/>
                </a:srgb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4231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0257" y="779825"/>
            <a:ext cx="7323485" cy="387684"/>
          </a:xfrm>
        </p:spPr>
        <p:txBody>
          <a:bodyPr>
            <a:normAutofit fontScale="90000"/>
          </a:bodyPr>
          <a:lstStyle/>
          <a:p>
            <a:r>
              <a:rPr lang="de-DE" dirty="0"/>
              <a:t>Obrigada!</a:t>
            </a:r>
            <a:br>
              <a:rPr lang="de-DE" dirty="0"/>
            </a:br>
            <a:br>
              <a:rPr lang="de-DE" dirty="0"/>
            </a:br>
            <a:r>
              <a:rPr lang="de-DE" dirty="0"/>
              <a:t>Perguntas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68377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 txBox="1">
            <a:spLocks/>
          </p:cNvSpPr>
          <p:nvPr/>
        </p:nvSpPr>
        <p:spPr bwMode="auto">
          <a:xfrm>
            <a:off x="141547" y="453343"/>
            <a:ext cx="8831003" cy="62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PT" sz="2500" b="1" i="0" u="none" strike="noStrike" kern="0" cap="none" spc="0" normalizeH="0" baseline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Arial"/>
                <a:ea typeface="MS PGothic" pitchFamily="34" charset="-128"/>
                <a:cs typeface="Andes ExtraLight" pitchFamily="50" charset="0"/>
              </a:rPr>
              <a:t>Principais agências </a:t>
            </a:r>
            <a:r>
              <a:rPr lang="pt-PT" sz="2500" b="1" kern="0" dirty="0">
                <a:solidFill>
                  <a:srgbClr val="021F43"/>
                </a:solidFill>
                <a:latin typeface="Arial"/>
                <a:cs typeface="Andes ExtraLight" pitchFamily="50" charset="0"/>
              </a:rPr>
              <a:t>e</a:t>
            </a:r>
            <a:r>
              <a:rPr kumimoji="0" lang="pt-PT" sz="2500" b="1" i="0" u="none" strike="noStrike" kern="0" cap="none" spc="0" normalizeH="0" baseline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Arial"/>
                <a:ea typeface="MS PGothic" pitchFamily="34" charset="-128"/>
                <a:cs typeface="Andes ExtraLight" pitchFamily="50" charset="0"/>
              </a:rPr>
              <a:t>nvolvidas no processo de incorporação de uma empresa em Lisboa</a:t>
            </a:r>
            <a:endParaRPr kumimoji="0" lang="pt-PT" sz="2500" b="1" i="0" u="none" strike="noStrike" kern="0" cap="none" spc="0" normalizeH="0" baseline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Arial"/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60B9F-94B6-48F9-9CAF-FD4E51F2A4B3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2304844"/>
              </p:ext>
            </p:extLst>
          </p:nvPr>
        </p:nvGraphicFramePr>
        <p:xfrm>
          <a:off x="-249382" y="1722782"/>
          <a:ext cx="6411643" cy="4627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3737941" y="3896260"/>
            <a:ext cx="25435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Decl. de início de atividade e registo de IVA (AT)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6493565" y="1921565"/>
            <a:ext cx="2358887" cy="4320209"/>
          </a:xfrm>
          <a:prstGeom prst="rect">
            <a:avLst/>
          </a:prstGeom>
          <a:gradFill flip="none" rotWithShape="1">
            <a:gsLst>
              <a:gs pos="0">
                <a:srgbClr val="CDE6FF"/>
              </a:gs>
              <a:gs pos="100000">
                <a:srgbClr val="F7FBFF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5425" marR="0" lvl="1" indent="-112713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pt-PT" sz="16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  <a:cs typeface="ヒラギノ角ゴ Pro W3"/>
              </a:rPr>
              <a:t>Agências:</a:t>
            </a:r>
          </a:p>
          <a:p>
            <a:pPr marL="287338" marR="0" lvl="1" indent="-233363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Pct val="120000"/>
              <a:buFontTx/>
              <a:buChar char="•"/>
              <a:tabLst/>
              <a:defRPr/>
            </a:pPr>
            <a:r>
              <a:rPr kumimoji="0" lang="pt-PT" sz="16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ヒラギノ角ゴ Pro W3"/>
                <a:cs typeface="ヒラギノ角ゴ Pro W3"/>
              </a:rPr>
              <a:t>Balcão Único</a:t>
            </a:r>
          </a:p>
          <a:p>
            <a:pPr marL="287338" marR="0" lvl="1" indent="-233363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Pct val="120000"/>
              <a:buFontTx/>
              <a:buChar char="•"/>
              <a:tabLst/>
              <a:defRPr/>
            </a:pPr>
            <a:r>
              <a:rPr kumimoji="0" lang="pt-PT" sz="16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ヒラギノ角ゴ Pro W3"/>
                <a:cs typeface="ヒラギノ角ゴ Pro W3"/>
              </a:rPr>
              <a:t>Autoridade Tributária</a:t>
            </a:r>
          </a:p>
          <a:p>
            <a:pPr marL="287338" marR="0" lvl="1" indent="-233363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Pct val="120000"/>
              <a:buFontTx/>
              <a:buChar char="•"/>
              <a:tabLst/>
              <a:defRPr/>
            </a:pPr>
            <a:r>
              <a:rPr kumimoji="0" lang="pt-PT" sz="16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ヒラギノ角ゴ Pro W3"/>
                <a:cs typeface="ヒラギノ角ゴ Pro W3"/>
              </a:rPr>
              <a:t>Segurança Social</a:t>
            </a:r>
          </a:p>
          <a:p>
            <a:pPr marL="287338" marR="0" lvl="1" indent="-233363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Pct val="120000"/>
              <a:buFontTx/>
              <a:buChar char="•"/>
              <a:tabLst/>
              <a:defRPr/>
            </a:pPr>
            <a:r>
              <a:rPr kumimoji="0" lang="pt-PT" sz="16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ヒラギノ角ゴ Pro W3"/>
                <a:cs typeface="ヒラギノ角ゴ Pro W3"/>
              </a:rPr>
              <a:t>Fundo de Compensação do Trabalho </a:t>
            </a:r>
          </a:p>
          <a:p>
            <a:pPr marL="53975" marR="0" lvl="1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Pct val="120000"/>
              <a:buFontTx/>
              <a:buNone/>
              <a:tabLst/>
              <a:defRPr/>
            </a:pPr>
            <a:endParaRPr kumimoji="0" lang="pt-PT" sz="16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ヒラギノ角ゴ Pro W3"/>
              <a:cs typeface="ヒラギノ角ゴ Pro W3"/>
            </a:endParaRPr>
          </a:p>
          <a:p>
            <a:pPr marL="53975" marR="0" lvl="1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pt-PT" sz="16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ヒラギノ角ゴ Pro W3"/>
                <a:cs typeface="ヒラギノ角ゴ Pro W3"/>
              </a:rPr>
              <a:t>Outros: Seguradora, Banco</a:t>
            </a:r>
          </a:p>
        </p:txBody>
      </p:sp>
    </p:spTree>
    <p:extLst>
      <p:ext uri="{BB962C8B-B14F-4D97-AF65-F5344CB8AC3E}">
        <p14:creationId xmlns:p14="http://schemas.microsoft.com/office/powerpoint/2010/main" val="1658359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60880A7-8AD6-40C9-BC48-79AECA5503C6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2680751677"/>
              </p:ext>
            </p:extLst>
          </p:nvPr>
        </p:nvGraphicFramePr>
        <p:xfrm>
          <a:off x="357188" y="1463675"/>
          <a:ext cx="6933628" cy="4150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1596">
                  <a:extLst>
                    <a:ext uri="{9D8B030D-6E8A-4147-A177-3AD203B41FA5}">
                      <a16:colId xmlns:a16="http://schemas.microsoft.com/office/drawing/2014/main" val="1782790955"/>
                    </a:ext>
                  </a:extLst>
                </a:gridCol>
                <a:gridCol w="5230368">
                  <a:extLst>
                    <a:ext uri="{9D8B030D-6E8A-4147-A177-3AD203B41FA5}">
                      <a16:colId xmlns:a16="http://schemas.microsoft.com/office/drawing/2014/main" val="382731683"/>
                    </a:ext>
                  </a:extLst>
                </a:gridCol>
                <a:gridCol w="1121664">
                  <a:extLst>
                    <a:ext uri="{9D8B030D-6E8A-4147-A177-3AD203B41FA5}">
                      <a16:colId xmlns:a16="http://schemas.microsoft.com/office/drawing/2014/main" val="33350374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No.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Procedimentos</a:t>
                      </a:r>
                      <a:endParaRPr lang="en-US" sz="1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Tempo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134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Solicitar</a:t>
                      </a:r>
                      <a:r>
                        <a:rPr lang="en-US" sz="1400" dirty="0"/>
                        <a:t> e </a:t>
                      </a:r>
                      <a:r>
                        <a:rPr lang="en-US" sz="1400" dirty="0" err="1"/>
                        <a:t>obter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título</a:t>
                      </a:r>
                      <a:r>
                        <a:rPr lang="en-US" sz="1400" dirty="0"/>
                        <a:t> de </a:t>
                      </a:r>
                      <a:r>
                        <a:rPr lang="en-US" sz="1400" dirty="0" err="1"/>
                        <a:t>propriedade</a:t>
                      </a:r>
                      <a:r>
                        <a:rPr lang="en-US" sz="1400" dirty="0"/>
                        <a:t> no </a:t>
                      </a:r>
                      <a:r>
                        <a:rPr lang="en-US" sz="1400" dirty="0" err="1"/>
                        <a:t>registro</a:t>
                      </a:r>
                      <a:r>
                        <a:rPr lang="en-US" sz="1400" dirty="0"/>
                        <a:t> de </a:t>
                      </a:r>
                      <a:r>
                        <a:rPr lang="en-US" sz="1400" dirty="0" err="1"/>
                        <a:t>imóveis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 </a:t>
                      </a:r>
                      <a:r>
                        <a:rPr lang="en-US" sz="1400" dirty="0" err="1"/>
                        <a:t>dia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93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Obter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resultados</a:t>
                      </a:r>
                      <a:r>
                        <a:rPr lang="en-US" sz="1400" dirty="0"/>
                        <a:t> de </a:t>
                      </a:r>
                      <a:r>
                        <a:rPr lang="en-US" sz="1400" dirty="0" err="1"/>
                        <a:t>estudo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topográfico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 </a:t>
                      </a:r>
                      <a:r>
                        <a:rPr lang="en-US" sz="1400" dirty="0" err="1"/>
                        <a:t>dias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005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Obter</a:t>
                      </a:r>
                      <a:r>
                        <a:rPr lang="en-US" sz="1400" dirty="0"/>
                        <a:t> o </a:t>
                      </a:r>
                      <a:r>
                        <a:rPr lang="en-US" sz="1400" dirty="0" err="1"/>
                        <a:t>termo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técnico</a:t>
                      </a:r>
                      <a:r>
                        <a:rPr lang="en-US" sz="1400" dirty="0"/>
                        <a:t> de </a:t>
                      </a:r>
                      <a:r>
                        <a:rPr lang="en-US" sz="1400" dirty="0" err="1"/>
                        <a:t>responsabilidade</a:t>
                      </a:r>
                      <a:r>
                        <a:rPr lang="en-US" sz="1400" dirty="0"/>
                        <a:t> - 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0.5 </a:t>
                      </a:r>
                      <a:r>
                        <a:rPr lang="en-US" sz="1400" dirty="0" err="1"/>
                        <a:t>dia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376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Solicitar e obter comprovante de pagamento de imposto predial da Secretaria da Fazenda do Município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0.5 </a:t>
                      </a:r>
                      <a:r>
                        <a:rPr lang="en-US" sz="1400" dirty="0" err="1"/>
                        <a:t>dia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263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Registrar funcionários no Escritório da Previdência Social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0.5 </a:t>
                      </a:r>
                      <a:r>
                        <a:rPr lang="en-US" sz="1400" dirty="0" err="1"/>
                        <a:t>dia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414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Solicitar e obter alvará de construção e permissão de execução de construção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274 </a:t>
                      </a:r>
                      <a:r>
                        <a:rPr lang="en-US" sz="1400" dirty="0" err="1"/>
                        <a:t>dias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731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Solicitar e obter licença de operação de equipamento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60 </a:t>
                      </a:r>
                      <a:r>
                        <a:rPr lang="en-US" sz="1400" dirty="0" err="1"/>
                        <a:t>dias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887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Enviar projeto para análise pelo Corpo de Bombeiros e obter relatório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 </a:t>
                      </a:r>
                      <a:r>
                        <a:rPr lang="en-US" sz="1400" dirty="0" err="1"/>
                        <a:t>dias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892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Receber inspeção aleatória do Município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 </a:t>
                      </a:r>
                      <a:r>
                        <a:rPr lang="en-US" sz="1400" dirty="0" err="1"/>
                        <a:t>dia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935165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1ECEC7E-A283-4929-874C-F26D836D9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Procedimentos</a:t>
            </a:r>
            <a:r>
              <a:rPr lang="en-US" dirty="0"/>
              <a:t>, tempo e </a:t>
            </a:r>
            <a:r>
              <a:rPr lang="en-US" dirty="0" err="1"/>
              <a:t>custo</a:t>
            </a:r>
            <a:r>
              <a:rPr lang="en-US" dirty="0"/>
              <a:t> da </a:t>
            </a:r>
            <a:r>
              <a:rPr lang="en-US" dirty="0" err="1"/>
              <a:t>Obtenção</a:t>
            </a:r>
            <a:r>
              <a:rPr lang="en-US" dirty="0"/>
              <a:t> dos </a:t>
            </a:r>
            <a:r>
              <a:rPr lang="en-US" dirty="0" err="1"/>
              <a:t>Alvarás</a:t>
            </a:r>
            <a:r>
              <a:rPr lang="en-US" dirty="0"/>
              <a:t> de </a:t>
            </a:r>
            <a:r>
              <a:rPr lang="en-US" dirty="0" err="1"/>
              <a:t>Construção</a:t>
            </a:r>
            <a:r>
              <a:rPr lang="en-US" dirty="0"/>
              <a:t> no </a:t>
            </a:r>
            <a:r>
              <a:rPr lang="en-US" dirty="0" err="1">
                <a:solidFill>
                  <a:srgbClr val="00B0F0"/>
                </a:solidFill>
              </a:rPr>
              <a:t>Brasil</a:t>
            </a:r>
            <a:r>
              <a:rPr lang="en-US" dirty="0">
                <a:solidFill>
                  <a:srgbClr val="00B0F0"/>
                </a:solidFill>
              </a:rPr>
              <a:t> – São Paulo</a:t>
            </a:r>
            <a:r>
              <a:rPr lang="en-US" dirty="0"/>
              <a:t>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4005C5-EA4A-474B-953C-D5F71F17D3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C760B9F-94B6-48F9-9CAF-FD4E51F2A4B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21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E543289-2E87-40B8-B5C6-1D0B74D97D83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4228677578"/>
              </p:ext>
            </p:extLst>
          </p:nvPr>
        </p:nvGraphicFramePr>
        <p:xfrm>
          <a:off x="357188" y="1463675"/>
          <a:ext cx="8301621" cy="519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9067">
                  <a:extLst>
                    <a:ext uri="{9D8B030D-6E8A-4147-A177-3AD203B41FA5}">
                      <a16:colId xmlns:a16="http://schemas.microsoft.com/office/drawing/2014/main" val="1759492173"/>
                    </a:ext>
                  </a:extLst>
                </a:gridCol>
                <a:gridCol w="6279881">
                  <a:extLst>
                    <a:ext uri="{9D8B030D-6E8A-4147-A177-3AD203B41FA5}">
                      <a16:colId xmlns:a16="http://schemas.microsoft.com/office/drawing/2014/main" val="806877851"/>
                    </a:ext>
                  </a:extLst>
                </a:gridCol>
                <a:gridCol w="1382673">
                  <a:extLst>
                    <a:ext uri="{9D8B030D-6E8A-4147-A177-3AD203B41FA5}">
                      <a16:colId xmlns:a16="http://schemas.microsoft.com/office/drawing/2014/main" val="8155211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No.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Procedimentos</a:t>
                      </a:r>
                      <a:endParaRPr lang="en-US" sz="1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Tempo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405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Receber inspeção do trabalho do Ministério Público do Trabalho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 </a:t>
                      </a:r>
                      <a:r>
                        <a:rPr lang="en-US" sz="1400" dirty="0" err="1"/>
                        <a:t>dia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046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Apresentar prova de pagamento ao Serviço de Segurança Social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0.5 </a:t>
                      </a:r>
                      <a:r>
                        <a:rPr lang="en-US" sz="1400" dirty="0" err="1"/>
                        <a:t>dia</a:t>
                      </a:r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628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Solicitar inspeção do Corpo de Bombeiros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 </a:t>
                      </a:r>
                      <a:r>
                        <a:rPr lang="en-US" sz="1400" dirty="0" err="1"/>
                        <a:t>dia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351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Receber inspeção do Corpo de Bombeiros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 </a:t>
                      </a:r>
                      <a:r>
                        <a:rPr lang="en-US" sz="1400" dirty="0" err="1"/>
                        <a:t>dia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642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Obter Certificado de Corpo de Bombeiros (Certificado de Aprovação - AVCB)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29 </a:t>
                      </a:r>
                      <a:r>
                        <a:rPr lang="en-US" sz="1400" dirty="0" err="1"/>
                        <a:t>dias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44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Solicitar inspeção final do Município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 </a:t>
                      </a:r>
                      <a:r>
                        <a:rPr lang="en-US" sz="1400" dirty="0" err="1"/>
                        <a:t>dia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853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Receber inspeção final do Município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 </a:t>
                      </a:r>
                      <a:r>
                        <a:rPr lang="en-US" sz="1400" dirty="0" err="1"/>
                        <a:t>dia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579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17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18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19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Obter certificado de ocupação ("Habite-se")</a:t>
                      </a:r>
                    </a:p>
                    <a:p>
                      <a:endParaRPr lang="pt-BR" sz="1400" dirty="0"/>
                    </a:p>
                    <a:p>
                      <a:r>
                        <a:rPr lang="pt-BR" sz="1400" dirty="0"/>
                        <a:t>Solicitar e obter licença de operação</a:t>
                      </a:r>
                    </a:p>
                    <a:p>
                      <a:endParaRPr lang="pt-BR" sz="1400" dirty="0"/>
                    </a:p>
                    <a:p>
                      <a:r>
                        <a:rPr lang="pt-BR" sz="1400" dirty="0"/>
                        <a:t>Solicitar e se conectar a água e esgoto</a:t>
                      </a:r>
                    </a:p>
                    <a:p>
                      <a:endParaRPr lang="pt-BR" sz="1400" dirty="0"/>
                    </a:p>
                    <a:p>
                      <a:r>
                        <a:rPr lang="pt-BR" sz="1400" dirty="0"/>
                        <a:t>Registrar o edifício no Registro de imóveis</a:t>
                      </a:r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28 </a:t>
                      </a:r>
                      <a:r>
                        <a:rPr lang="en-US" sz="1400" dirty="0" err="1"/>
                        <a:t>dias</a:t>
                      </a:r>
                      <a:endParaRPr lang="en-US" sz="1400" dirty="0"/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60 </a:t>
                      </a:r>
                      <a:r>
                        <a:rPr lang="en-US" sz="1400" dirty="0" err="1"/>
                        <a:t>dias</a:t>
                      </a:r>
                      <a:endParaRPr lang="en-US" sz="1400" dirty="0"/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30 </a:t>
                      </a:r>
                      <a:r>
                        <a:rPr lang="en-US" sz="1400" dirty="0" err="1"/>
                        <a:t>dias</a:t>
                      </a:r>
                      <a:endParaRPr lang="en-US" sz="1400" dirty="0"/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15 </a:t>
                      </a:r>
                      <a:r>
                        <a:rPr lang="en-US" sz="1400" dirty="0" err="1"/>
                        <a:t>dias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170035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BA8448B-0D33-4F5A-A482-B92C2AB58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Procedimentos</a:t>
            </a:r>
            <a:r>
              <a:rPr lang="en-US" dirty="0"/>
              <a:t>, tempo e </a:t>
            </a:r>
            <a:r>
              <a:rPr lang="en-US" dirty="0" err="1"/>
              <a:t>custo</a:t>
            </a:r>
            <a:r>
              <a:rPr lang="en-US" dirty="0"/>
              <a:t> da </a:t>
            </a:r>
            <a:r>
              <a:rPr lang="en-US" dirty="0" err="1"/>
              <a:t>Obtenção</a:t>
            </a:r>
            <a:r>
              <a:rPr lang="en-US" dirty="0"/>
              <a:t> dos </a:t>
            </a:r>
            <a:r>
              <a:rPr lang="en-US" dirty="0" err="1"/>
              <a:t>Alvarás</a:t>
            </a:r>
            <a:r>
              <a:rPr lang="en-US" dirty="0"/>
              <a:t> de </a:t>
            </a:r>
            <a:r>
              <a:rPr lang="en-US" dirty="0" err="1"/>
              <a:t>Construção</a:t>
            </a:r>
            <a:r>
              <a:rPr lang="en-US" dirty="0"/>
              <a:t> no </a:t>
            </a:r>
            <a:r>
              <a:rPr lang="en-US" dirty="0" err="1">
                <a:solidFill>
                  <a:srgbClr val="00B0F0"/>
                </a:solidFill>
              </a:rPr>
              <a:t>Brasil</a:t>
            </a:r>
            <a:r>
              <a:rPr lang="en-US" dirty="0">
                <a:solidFill>
                  <a:srgbClr val="00B0F0"/>
                </a:solidFill>
              </a:rPr>
              <a:t> – São Paulo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80990-0363-4AB0-A915-335459EA760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C760B9F-94B6-48F9-9CAF-FD4E51F2A4B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62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Registro de </a:t>
            </a:r>
            <a:r>
              <a:rPr lang="en-US" dirty="0" err="1"/>
              <a:t>Propriedades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São Paulo: </a:t>
            </a:r>
            <a:r>
              <a:rPr lang="en-US" dirty="0" err="1"/>
              <a:t>procedimentos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263728"/>
            <a:ext cx="8785538" cy="910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endParaRPr lang="en-US" sz="1000" dirty="0">
              <a:solidFill>
                <a:srgbClr val="002345"/>
              </a:solidFill>
            </a:endParaRP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endParaRPr lang="pt-BR" sz="1000" dirty="0">
              <a:solidFill>
                <a:srgbClr val="002345"/>
              </a:solidFill>
            </a:endParaRP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endParaRPr lang="pt-BR" sz="1000" dirty="0">
              <a:solidFill>
                <a:srgbClr val="002345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357188" y="6407094"/>
            <a:ext cx="552450" cy="358775"/>
          </a:xfrm>
        </p:spPr>
        <p:txBody>
          <a:bodyPr/>
          <a:lstStyle/>
          <a:p>
            <a:fld id="{ABA8D7ED-22BD-46F7-82E7-7F9906D63EBE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t>23</a:t>
            </a:fld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0B164CE-7822-4965-8A55-D2084F3691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491506"/>
              </p:ext>
            </p:extLst>
          </p:nvPr>
        </p:nvGraphicFramePr>
        <p:xfrm>
          <a:off x="228601" y="1325879"/>
          <a:ext cx="7424964" cy="4922279"/>
        </p:xfrm>
        <a:graphic>
          <a:graphicData uri="http://schemas.openxmlformats.org/drawingml/2006/table">
            <a:tbl>
              <a:tblPr/>
              <a:tblGrid>
                <a:gridCol w="520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2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12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63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2345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33280" marB="33280" anchor="ctr">
                    <a:lnL>
                      <a:noFill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2345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Procedimento</a:t>
                      </a:r>
                      <a:endParaRPr lang="en-US" sz="1400" dirty="0">
                        <a:solidFill>
                          <a:srgbClr val="002345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33280" marB="3328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2345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Agência</a:t>
                      </a:r>
                      <a:endParaRPr lang="en-US" sz="1400" dirty="0">
                        <a:solidFill>
                          <a:srgbClr val="002345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33280" marB="332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345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dirty="0">
                        <a:solidFill>
                          <a:srgbClr val="002345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33280" marB="33280" anchor="ctr">
                    <a:lnL>
                      <a:noFill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pt-BR" sz="1100" b="0" kern="1200" dirty="0">
                          <a:solidFill>
                            <a:srgbClr val="002345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Adquirir 10 Certidões do Cartório de Protestos</a:t>
                      </a:r>
                      <a:endParaRPr lang="en-US" sz="1100" b="0" kern="1200" dirty="0">
                        <a:solidFill>
                          <a:srgbClr val="002345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33280" marB="3328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kern="1200" dirty="0">
                        <a:solidFill>
                          <a:srgbClr val="002345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33280" marB="332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0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345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 dirty="0">
                        <a:solidFill>
                          <a:srgbClr val="002345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33280" marB="33280" anchor="ctr">
                    <a:lnL>
                      <a:noFill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+mj-lt"/>
                        <a:buNone/>
                      </a:pPr>
                      <a:r>
                        <a:rPr lang="pt-BR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Adquirir uma Certidão de Executores Fiscais e Certidão de Falências e Concordatas</a:t>
                      </a:r>
                    </a:p>
                  </a:txBody>
                  <a:tcPr marL="66562" marR="66562" marT="33280" marB="3328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345"/>
                        </a:solidFill>
                        <a:effectLst/>
                        <a:uLnTx/>
                        <a:uFillTx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33280" marB="332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5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345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 dirty="0">
                        <a:solidFill>
                          <a:srgbClr val="002345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33280" marB="33280" anchor="ctr">
                    <a:lnL>
                      <a:noFill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Obter uma Certidão do Tribunal Regional do Trabalho</a:t>
                      </a:r>
                    </a:p>
                  </a:txBody>
                  <a:tcPr marL="66562" marR="66562" marT="33280" marB="3328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345"/>
                        </a:solidFill>
                        <a:effectLst/>
                        <a:uLnTx/>
                        <a:uFillTx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33280" marB="332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8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345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 dirty="0">
                        <a:solidFill>
                          <a:srgbClr val="002345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33280" marB="33280" anchor="ctr">
                    <a:lnL>
                      <a:noFill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Obter uma Certidão Negativa de Débitos Trabalhistas</a:t>
                      </a:r>
                    </a:p>
                  </a:txBody>
                  <a:tcPr marL="66562" marR="66562" marT="33280" marB="3328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345"/>
                        </a:solidFill>
                        <a:effectLst/>
                        <a:uLnTx/>
                        <a:uFillTx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33280" marB="332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5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345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 dirty="0">
                        <a:solidFill>
                          <a:srgbClr val="002345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33280" marB="33280" anchor="ctr">
                    <a:lnL>
                      <a:noFill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err="1">
                          <a:solidFill>
                            <a:srgbClr val="002345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Obter</a:t>
                      </a:r>
                      <a:r>
                        <a:rPr lang="en-US" sz="1100" b="0" kern="1200" dirty="0">
                          <a:solidFill>
                            <a:srgbClr val="002345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kern="1200" dirty="0" err="1">
                          <a:solidFill>
                            <a:srgbClr val="002345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uma</a:t>
                      </a:r>
                      <a:r>
                        <a:rPr lang="en-US" sz="1100" b="0" kern="1200" dirty="0">
                          <a:solidFill>
                            <a:srgbClr val="002345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kern="1200" dirty="0" err="1">
                          <a:solidFill>
                            <a:srgbClr val="002345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Certidão</a:t>
                      </a:r>
                      <a:r>
                        <a:rPr lang="en-US" sz="1100" b="0" kern="1200" dirty="0">
                          <a:solidFill>
                            <a:srgbClr val="002345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kern="1200" dirty="0" err="1">
                          <a:solidFill>
                            <a:srgbClr val="002345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Vintenária</a:t>
                      </a:r>
                      <a:endParaRPr lang="pt-BR" sz="1100" b="0" kern="1200" dirty="0">
                        <a:solidFill>
                          <a:srgbClr val="002345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33280" marB="3328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345"/>
                        </a:solidFill>
                        <a:effectLst/>
                        <a:uLnTx/>
                        <a:uFillTx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33280" marB="332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345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100" dirty="0">
                        <a:solidFill>
                          <a:srgbClr val="002345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33280" marB="33280" anchor="ctr">
                    <a:lnL>
                      <a:noFill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Solicitar um Certificado de Imposto Territorial e Certidão de Dados Cadastrais</a:t>
                      </a:r>
                      <a:endParaRPr lang="en-US" sz="1100" b="0" kern="1200" dirty="0">
                        <a:solidFill>
                          <a:srgbClr val="002345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33280" marB="3328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345"/>
                        </a:solidFill>
                        <a:effectLst/>
                        <a:uLnTx/>
                        <a:uFillTx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33280" marB="332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4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345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6562" marR="66562" marT="33280" marB="33280" anchor="ctr">
                    <a:lnL>
                      <a:noFill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Adquirir um Certificado de Liquidação da Agência Tributária e Certidão de Depósitos Federais e Créditos Tributários Federais </a:t>
                      </a:r>
                      <a:endParaRPr lang="en-US" sz="1100" b="0" kern="1200" dirty="0">
                        <a:solidFill>
                          <a:srgbClr val="002345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33280" marB="3328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345"/>
                        </a:solidFill>
                        <a:effectLst/>
                        <a:uLnTx/>
                        <a:uFillTx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33280" marB="332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280481"/>
                  </a:ext>
                </a:extLst>
              </a:tr>
              <a:tr h="2788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345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6562" marR="66562" marT="33280" marB="33280" anchor="ctr">
                    <a:lnL>
                      <a:noFill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Adquirir a Certidão de Regularidade de Situação do FGTS </a:t>
                      </a:r>
                      <a:endParaRPr lang="en-US" sz="1100" b="0" kern="1200" dirty="0">
                        <a:solidFill>
                          <a:srgbClr val="002345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33280" marB="3328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345"/>
                        </a:solidFill>
                        <a:effectLst/>
                        <a:uLnTx/>
                        <a:uFillTx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33280" marB="332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3264416"/>
                  </a:ext>
                </a:extLst>
              </a:tr>
              <a:tr h="4094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345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6562" marR="66562" marT="33280" marB="33280" anchor="ctr">
                    <a:lnL>
                      <a:noFill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Adquirir uma Certidão de Distribuição de Ações e Execuções Cíveis, Tributos, Crimes e os Juizados Especiais Federais Adjuntos</a:t>
                      </a:r>
                    </a:p>
                  </a:txBody>
                  <a:tcPr marL="66562" marR="66562" marT="33280" marB="3328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345"/>
                        </a:solidFill>
                        <a:effectLst/>
                        <a:uLnTx/>
                        <a:uFillTx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33280" marB="332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2757796"/>
                  </a:ext>
                </a:extLst>
              </a:tr>
              <a:tr h="3135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2345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100" dirty="0">
                        <a:solidFill>
                          <a:srgbClr val="002345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33280" marB="33280" anchor="ctr">
                    <a:lnL>
                      <a:noFill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cartório obtém informações da empresa</a:t>
                      </a:r>
                    </a:p>
                  </a:txBody>
                  <a:tcPr marL="66562" marR="66562" marT="33280" marB="3328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345"/>
                        </a:solidFill>
                        <a:effectLst/>
                        <a:uLnTx/>
                        <a:uFillTx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33280" marB="332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76194"/>
                  </a:ext>
                </a:extLst>
              </a:tr>
              <a:tr h="3135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2345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100" dirty="0">
                        <a:solidFill>
                          <a:srgbClr val="002345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33280" marB="33280" anchor="ctr">
                    <a:lnL>
                      <a:noFill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Pagamento do imposto de transferência (ITBI) e outras taxas</a:t>
                      </a:r>
                    </a:p>
                  </a:txBody>
                  <a:tcPr marL="66562" marR="66562" marT="33280" marB="3328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345"/>
                        </a:solidFill>
                        <a:effectLst/>
                        <a:uLnTx/>
                        <a:uFillTx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33280" marB="332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3426591"/>
                  </a:ext>
                </a:extLst>
              </a:tr>
              <a:tr h="3135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345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6562" marR="66562" marT="33280" marB="33280" anchor="ctr">
                    <a:lnL>
                      <a:noFill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+mj-lt"/>
                        <a:buNone/>
                      </a:pPr>
                      <a:r>
                        <a:rPr lang="pt-BR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Elaboração de Escritura Pública de Compra e Venda por um Tabelião de Notas</a:t>
                      </a:r>
                    </a:p>
                  </a:txBody>
                  <a:tcPr marL="66562" marR="66562" marT="33280" marB="3328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345"/>
                        </a:solidFill>
                        <a:effectLst/>
                        <a:uLnTx/>
                        <a:uFillTx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33280" marB="332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262180"/>
                  </a:ext>
                </a:extLst>
              </a:tr>
              <a:tr h="4094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345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6562" marR="66562" marT="33280" marB="33280" anchor="ctr">
                    <a:lnL>
                      <a:noFill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Registrar a escritura no Registro de Imóveis apropriado com jurisdição sobre a propriedade para finalizar o registro e mudança de nome</a:t>
                      </a:r>
                      <a:endParaRPr lang="en-US" sz="1100" b="0" kern="1200" dirty="0">
                        <a:solidFill>
                          <a:srgbClr val="002345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33280" marB="3328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345"/>
                        </a:solidFill>
                        <a:effectLst/>
                        <a:uLnTx/>
                        <a:uFillTx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33280" marB="332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6306408"/>
                  </a:ext>
                </a:extLst>
              </a:tr>
              <a:tr h="3135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345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6562" marR="66562" marT="33280" marB="33280" anchor="ctr">
                    <a:lnL>
                      <a:noFill/>
                    </a:lnL>
                    <a:lnR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Atualizar os registros do IPTU para o nome do novo proprietário</a:t>
                      </a:r>
                      <a:endParaRPr lang="en-US" sz="1100" b="0" kern="1200" dirty="0">
                        <a:solidFill>
                          <a:srgbClr val="002345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33280" marB="3328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345"/>
                        </a:solidFill>
                        <a:effectLst/>
                        <a:uLnTx/>
                        <a:uFillTx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33280" marB="332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6369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318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B45247-29F2-48CB-BC18-4101D784D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/>
          <a:lstStyle/>
          <a:p>
            <a:r>
              <a:rPr lang="en-US" dirty="0" err="1"/>
              <a:t>Pagamentos</a:t>
            </a:r>
            <a:r>
              <a:rPr lang="en-US" dirty="0"/>
              <a:t> (</a:t>
            </a:r>
            <a:r>
              <a:rPr lang="en-US" dirty="0" err="1"/>
              <a:t>número</a:t>
            </a:r>
            <a:r>
              <a:rPr lang="en-US" dirty="0"/>
              <a:t>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93557B4-770C-4707-ABAC-9B37CA24855B}"/>
              </a:ext>
            </a:extLst>
          </p:cNvPr>
          <p:cNvGrpSpPr/>
          <p:nvPr/>
        </p:nvGrpSpPr>
        <p:grpSpPr>
          <a:xfrm>
            <a:off x="2225350" y="1537051"/>
            <a:ext cx="5663343" cy="1148446"/>
            <a:chOff x="1478044" y="1135"/>
            <a:chExt cx="5663343" cy="1148446"/>
          </a:xfrm>
        </p:grpSpPr>
        <p:sp>
          <p:nvSpPr>
            <p:cNvPr id="29" name="Rectangle: Top Corners Rounded 28">
              <a:extLst>
                <a:ext uri="{FF2B5EF4-FFF2-40B4-BE49-F238E27FC236}">
                  <a16:creationId xmlns:a16="http://schemas.microsoft.com/office/drawing/2014/main" id="{FE3BB7A6-E587-4F61-870F-6D93404E6299}"/>
                </a:ext>
              </a:extLst>
            </p:cNvPr>
            <p:cNvSpPr/>
            <p:nvPr/>
          </p:nvSpPr>
          <p:spPr>
            <a:xfrm rot="5400000">
              <a:off x="3735493" y="-2256314"/>
              <a:ext cx="1148446" cy="5663343"/>
            </a:xfrm>
            <a:prstGeom prst="round2SameRect">
              <a:avLst/>
            </a:prstGeom>
            <a:solidFill>
              <a:schemeClr val="accent5">
                <a:alpha val="89804"/>
              </a:schemeClr>
            </a:solidFill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ectangle: Top Corners Rounded 4">
              <a:extLst>
                <a:ext uri="{FF2B5EF4-FFF2-40B4-BE49-F238E27FC236}">
                  <a16:creationId xmlns:a16="http://schemas.microsoft.com/office/drawing/2014/main" id="{34AADFE6-092B-43EC-BED4-84CFD8D76EE4}"/>
                </a:ext>
              </a:extLst>
            </p:cNvPr>
            <p:cNvSpPr txBox="1"/>
            <p:nvPr/>
          </p:nvSpPr>
          <p:spPr>
            <a:xfrm>
              <a:off x="1478045" y="57197"/>
              <a:ext cx="5607280" cy="10363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-171450" defTabSz="711200">
                <a:spcAft>
                  <a:spcPts val="0"/>
                </a:spcAft>
                <a:buChar char="•"/>
              </a:pPr>
              <a:r>
                <a:rPr lang="en-US" sz="1600" b="0" kern="1200" dirty="0" err="1">
                  <a:latin typeface="+mn-lt"/>
                </a:rPr>
                <a:t>Número</a:t>
              </a:r>
              <a:r>
                <a:rPr lang="en-US" sz="1600" b="0" kern="1200" dirty="0">
                  <a:latin typeface="+mn-lt"/>
                </a:rPr>
                <a:t> total de </a:t>
              </a:r>
              <a:r>
                <a:rPr lang="en-US" sz="1600" b="0" kern="1200" dirty="0" err="1">
                  <a:solidFill>
                    <a:schemeClr val="accent1"/>
                  </a:solidFill>
                  <a:latin typeface="+mn-lt"/>
                </a:rPr>
                <a:t>impostos</a:t>
              </a:r>
              <a:r>
                <a:rPr lang="en-US" sz="1600" b="0" kern="1200" dirty="0">
                  <a:solidFill>
                    <a:schemeClr val="accent1"/>
                  </a:solidFill>
                  <a:latin typeface="+mn-lt"/>
                </a:rPr>
                <a:t> e </a:t>
              </a:r>
              <a:r>
                <a:rPr lang="en-US" sz="1600" b="0" kern="1200" dirty="0" err="1">
                  <a:solidFill>
                    <a:schemeClr val="accent1"/>
                  </a:solidFill>
                  <a:latin typeface="+mn-lt"/>
                </a:rPr>
                <a:t>contribuições</a:t>
              </a:r>
              <a:r>
                <a:rPr lang="en-US" sz="1600" b="0" kern="1200" dirty="0">
                  <a:solidFill>
                    <a:schemeClr val="accent1"/>
                  </a:solidFill>
                  <a:latin typeface="+mn-lt"/>
                </a:rPr>
                <a:t> </a:t>
              </a:r>
              <a:r>
                <a:rPr lang="en-US" sz="1600" b="0" kern="1200" dirty="0" err="1">
                  <a:latin typeface="+mn-lt"/>
                </a:rPr>
                <a:t>devidos</a:t>
              </a:r>
              <a:r>
                <a:rPr lang="en-US" sz="1600" b="0" kern="1200" dirty="0">
                  <a:latin typeface="+mn-lt"/>
                </a:rPr>
                <a:t>:</a:t>
              </a:r>
              <a:br>
                <a:rPr lang="en-US" sz="1600" b="0" kern="1200" dirty="0">
                  <a:latin typeface="+mn-lt"/>
                </a:rPr>
              </a:br>
              <a:r>
                <a:rPr lang="en-US" sz="1600" b="0" kern="1200" dirty="0">
                  <a:latin typeface="+mn-lt"/>
                </a:rPr>
                <a:t>	- </a:t>
              </a:r>
              <a:r>
                <a:rPr lang="en-US" sz="1600" b="0" kern="1200" dirty="0" err="1">
                  <a:solidFill>
                    <a:schemeClr val="accent3"/>
                  </a:solidFill>
                  <a:latin typeface="+mn-lt"/>
                </a:rPr>
                <a:t>método</a:t>
              </a:r>
              <a:r>
                <a:rPr lang="en-US" sz="1600" b="0" kern="1200" dirty="0">
                  <a:solidFill>
                    <a:schemeClr val="accent3"/>
                  </a:solidFill>
                  <a:latin typeface="+mn-lt"/>
                </a:rPr>
                <a:t> de </a:t>
              </a:r>
              <a:r>
                <a:rPr lang="en-US" sz="1600" b="0" kern="1200" dirty="0" err="1">
                  <a:solidFill>
                    <a:schemeClr val="accent3"/>
                  </a:solidFill>
                  <a:latin typeface="+mn-lt"/>
                </a:rPr>
                <a:t>declaração</a:t>
              </a:r>
              <a:r>
                <a:rPr lang="en-US" sz="1600" b="0" kern="1200" dirty="0">
                  <a:latin typeface="+mn-lt"/>
                </a:rPr>
                <a:t> </a:t>
              </a:r>
              <a:r>
                <a:rPr lang="en-US" b="0" dirty="0"/>
                <a:t>e </a:t>
              </a:r>
              <a:r>
                <a:rPr lang="en-US" b="0" dirty="0" err="1"/>
                <a:t>pagamento</a:t>
              </a:r>
              <a:br>
                <a:rPr lang="en-US" sz="1600" b="0" kern="1200" dirty="0">
                  <a:latin typeface="+mn-lt"/>
                </a:rPr>
              </a:br>
              <a:r>
                <a:rPr lang="en-US" sz="1600" b="0" kern="1200" dirty="0">
                  <a:latin typeface="+mn-lt"/>
                </a:rPr>
                <a:t>	- </a:t>
              </a:r>
              <a:r>
                <a:rPr lang="en-US" sz="1600" b="0" kern="1200" dirty="0" err="1">
                  <a:solidFill>
                    <a:schemeClr val="accent3"/>
                  </a:solidFill>
                  <a:latin typeface="+mn-lt"/>
                </a:rPr>
                <a:t>frequência</a:t>
              </a:r>
              <a:r>
                <a:rPr lang="en-US" b="0" dirty="0">
                  <a:solidFill>
                    <a:schemeClr val="accent3"/>
                  </a:solidFill>
                </a:rPr>
                <a:t> de </a:t>
              </a:r>
              <a:r>
                <a:rPr lang="en-US" b="0" dirty="0" err="1">
                  <a:solidFill>
                    <a:schemeClr val="accent3"/>
                  </a:solidFill>
                </a:rPr>
                <a:t>declaração</a:t>
              </a:r>
              <a:r>
                <a:rPr lang="en-US" b="0" dirty="0"/>
                <a:t> e </a:t>
              </a:r>
              <a:r>
                <a:rPr lang="en-US" b="0" dirty="0" err="1"/>
                <a:t>pagamento</a:t>
              </a:r>
              <a:br>
                <a:rPr lang="en-US" sz="1600" b="0" kern="1200" dirty="0">
                  <a:latin typeface="+mn-lt"/>
                </a:rPr>
              </a:br>
              <a:r>
                <a:rPr lang="en-US" sz="1600" b="0" kern="1200" dirty="0">
                  <a:latin typeface="+mn-lt"/>
                </a:rPr>
                <a:t>	- </a:t>
              </a:r>
              <a:r>
                <a:rPr lang="en-US" sz="1600" b="0" kern="1200" dirty="0" err="1">
                  <a:solidFill>
                    <a:schemeClr val="accent3"/>
                  </a:solidFill>
                  <a:latin typeface="+mn-lt"/>
                </a:rPr>
                <a:t>número</a:t>
              </a:r>
              <a:r>
                <a:rPr lang="en-US" sz="1600" b="0" kern="1200" dirty="0">
                  <a:solidFill>
                    <a:schemeClr val="accent3"/>
                  </a:solidFill>
                  <a:latin typeface="+mn-lt"/>
                </a:rPr>
                <a:t> de </a:t>
              </a:r>
              <a:r>
                <a:rPr lang="en-US" sz="1600" b="0" kern="1200" dirty="0" err="1">
                  <a:solidFill>
                    <a:schemeClr val="accent3"/>
                  </a:solidFill>
                  <a:latin typeface="+mn-lt"/>
                </a:rPr>
                <a:t>órg</a:t>
              </a:r>
              <a:r>
                <a:rPr lang="en-US" b="0" dirty="0" err="1">
                  <a:solidFill>
                    <a:schemeClr val="accent3"/>
                  </a:solidFill>
                </a:rPr>
                <a:t>ãos</a:t>
              </a:r>
              <a:r>
                <a:rPr lang="en-US" b="0" dirty="0">
                  <a:solidFill>
                    <a:schemeClr val="accent3"/>
                  </a:solidFill>
                </a:rPr>
                <a:t> </a:t>
              </a:r>
              <a:r>
                <a:rPr lang="en-US" b="0" dirty="0" err="1">
                  <a:solidFill>
                    <a:schemeClr val="tx1"/>
                  </a:solidFill>
                </a:rPr>
                <a:t>e</a:t>
              </a:r>
              <a:r>
                <a:rPr lang="en-US" sz="1600" b="0" kern="1200" dirty="0" err="1">
                  <a:solidFill>
                    <a:schemeClr val="tx1"/>
                  </a:solidFill>
                  <a:latin typeface="+mn-lt"/>
                </a:rPr>
                <a:t>nvolvidos</a:t>
              </a:r>
              <a:endParaRPr lang="en-US" sz="1600" b="0" kern="120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5D2EAD9-5FE5-454E-B169-07F5D3E49CB9}"/>
              </a:ext>
            </a:extLst>
          </p:cNvPr>
          <p:cNvGrpSpPr/>
          <p:nvPr/>
        </p:nvGrpSpPr>
        <p:grpSpPr>
          <a:xfrm>
            <a:off x="747306" y="1535916"/>
            <a:ext cx="1477968" cy="1145897"/>
            <a:chOff x="0" y="0"/>
            <a:chExt cx="1477968" cy="1145897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3C0012A7-342B-4D29-9E5D-DA4B1647E422}"/>
                </a:ext>
              </a:extLst>
            </p:cNvPr>
            <p:cNvSpPr/>
            <p:nvPr/>
          </p:nvSpPr>
          <p:spPr>
            <a:xfrm>
              <a:off x="0" y="0"/>
              <a:ext cx="1477968" cy="1145897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ctangle: Rounded Corners 6">
              <a:extLst>
                <a:ext uri="{FF2B5EF4-FFF2-40B4-BE49-F238E27FC236}">
                  <a16:creationId xmlns:a16="http://schemas.microsoft.com/office/drawing/2014/main" id="{86C1BCAA-5B06-4372-B97A-773CF476B65E}"/>
                </a:ext>
              </a:extLst>
            </p:cNvPr>
            <p:cNvSpPr txBox="1"/>
            <p:nvPr/>
          </p:nvSpPr>
          <p:spPr>
            <a:xfrm>
              <a:off x="55938" y="55938"/>
              <a:ext cx="1366092" cy="10340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pt-BR" dirty="0">
                  <a:solidFill>
                    <a:schemeClr val="bg1"/>
                  </a:solidFill>
                </a:rPr>
                <a:t>O</a:t>
              </a:r>
              <a:r>
                <a:rPr lang="en-US" dirty="0">
                  <a:solidFill>
                    <a:schemeClr val="bg1"/>
                  </a:solidFill>
                </a:rPr>
                <a:t> que é </a:t>
              </a:r>
              <a:r>
                <a:rPr lang="en-US" dirty="0" err="1">
                  <a:solidFill>
                    <a:schemeClr val="bg1"/>
                  </a:solidFill>
                </a:rPr>
                <a:t>medido</a:t>
              </a:r>
              <a:endParaRPr lang="en-US" sz="1600" b="1" kern="12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88581B8-D72F-46AC-BA20-BB8ABEC59E40}"/>
              </a:ext>
            </a:extLst>
          </p:cNvPr>
          <p:cNvGrpSpPr/>
          <p:nvPr/>
        </p:nvGrpSpPr>
        <p:grpSpPr>
          <a:xfrm>
            <a:off x="2228707" y="2752605"/>
            <a:ext cx="5659097" cy="1126270"/>
            <a:chOff x="1481401" y="1216689"/>
            <a:chExt cx="5659097" cy="1126270"/>
          </a:xfrm>
        </p:grpSpPr>
        <p:sp>
          <p:nvSpPr>
            <p:cNvPr id="25" name="Rectangle: Top Corners Rounded 24">
              <a:extLst>
                <a:ext uri="{FF2B5EF4-FFF2-40B4-BE49-F238E27FC236}">
                  <a16:creationId xmlns:a16="http://schemas.microsoft.com/office/drawing/2014/main" id="{911C32B7-DC78-4ABF-8E16-663811160709}"/>
                </a:ext>
              </a:extLst>
            </p:cNvPr>
            <p:cNvSpPr/>
            <p:nvPr/>
          </p:nvSpPr>
          <p:spPr>
            <a:xfrm rot="5400000">
              <a:off x="3747815" y="-1049725"/>
              <a:ext cx="1126270" cy="5659097"/>
            </a:xfrm>
            <a:prstGeom prst="round2SameRect">
              <a:avLst/>
            </a:prstGeom>
            <a:solidFill>
              <a:schemeClr val="accent5">
                <a:alpha val="89804"/>
              </a:schemeClr>
            </a:solidFill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: Top Corners Rounded 8">
              <a:extLst>
                <a:ext uri="{FF2B5EF4-FFF2-40B4-BE49-F238E27FC236}">
                  <a16:creationId xmlns:a16="http://schemas.microsoft.com/office/drawing/2014/main" id="{E2F2B9BF-B5E9-4C17-8E3D-4E3AD02F1D11}"/>
                </a:ext>
              </a:extLst>
            </p:cNvPr>
            <p:cNvSpPr txBox="1"/>
            <p:nvPr/>
          </p:nvSpPr>
          <p:spPr>
            <a:xfrm>
              <a:off x="1481402" y="1271668"/>
              <a:ext cx="5604117" cy="1016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har char="•"/>
              </a:pPr>
              <a:r>
                <a:rPr lang="en-US" sz="1600" b="0" kern="1200" dirty="0" err="1">
                  <a:latin typeface="+mn-lt"/>
                </a:rPr>
                <a:t>Tributos</a:t>
              </a:r>
              <a:r>
                <a:rPr lang="en-US" sz="1600" b="0" kern="1200" dirty="0">
                  <a:latin typeface="+mn-lt"/>
                </a:rPr>
                <a:t> </a:t>
              </a:r>
              <a:r>
                <a:rPr lang="en-US" sz="1600" b="0" kern="1200" dirty="0" err="1">
                  <a:solidFill>
                    <a:schemeClr val="accent1"/>
                  </a:solidFill>
                  <a:latin typeface="+mn-lt"/>
                </a:rPr>
                <a:t>pagos</a:t>
              </a:r>
              <a:r>
                <a:rPr lang="en-US" sz="1600" b="0" kern="1200" dirty="0">
                  <a:solidFill>
                    <a:schemeClr val="accent1"/>
                  </a:solidFill>
                  <a:latin typeface="+mn-lt"/>
                </a:rPr>
                <a:t> pela </a:t>
              </a:r>
              <a:r>
                <a:rPr lang="en-US" sz="1600" b="0" kern="1200" dirty="0" err="1">
                  <a:solidFill>
                    <a:schemeClr val="accent1"/>
                  </a:solidFill>
                  <a:latin typeface="+mn-lt"/>
                </a:rPr>
                <a:t>empresa</a:t>
              </a:r>
              <a:r>
                <a:rPr lang="en-US" sz="1600" b="0" kern="1200" dirty="0">
                  <a:solidFill>
                    <a:schemeClr val="accent1"/>
                  </a:solidFill>
                  <a:latin typeface="+mn-lt"/>
                </a:rPr>
                <a:t> </a:t>
              </a:r>
              <a:r>
                <a:rPr lang="en-US" sz="1600" b="0" kern="1200" dirty="0">
                  <a:latin typeface="+mn-lt"/>
                </a:rPr>
                <a:t>(</a:t>
              </a:r>
              <a:r>
                <a:rPr lang="en-US" sz="1600" b="0" kern="1200" dirty="0" err="1">
                  <a:latin typeface="+mn-lt"/>
                </a:rPr>
                <a:t>imposto</a:t>
              </a:r>
              <a:r>
                <a:rPr lang="en-US" sz="1600" b="0" kern="1200" dirty="0">
                  <a:latin typeface="+mn-lt"/>
                </a:rPr>
                <a:t> de </a:t>
              </a:r>
              <a:r>
                <a:rPr lang="en-US" sz="1600" b="0" kern="1200" dirty="0" err="1">
                  <a:latin typeface="+mn-lt"/>
                </a:rPr>
                <a:t>renda</a:t>
              </a:r>
              <a:r>
                <a:rPr lang="en-US" sz="1600" b="0" kern="1200" dirty="0">
                  <a:latin typeface="+mn-lt"/>
                </a:rPr>
                <a:t>, </a:t>
              </a:r>
              <a:r>
                <a:rPr lang="en-US" sz="1600" b="0" kern="1200" dirty="0" err="1">
                  <a:latin typeface="+mn-lt"/>
                </a:rPr>
                <a:t>imposto</a:t>
              </a:r>
              <a:r>
                <a:rPr lang="en-US" sz="1600" b="0" kern="1200" dirty="0">
                  <a:latin typeface="+mn-lt"/>
                </a:rPr>
                <a:t> </a:t>
              </a:r>
              <a:r>
                <a:rPr lang="en-US" sz="1600" b="0" kern="1200" dirty="0" err="1">
                  <a:latin typeface="+mn-lt"/>
                </a:rPr>
                <a:t>sobre</a:t>
              </a:r>
              <a:r>
                <a:rPr lang="en-US" sz="1600" b="0" kern="1200" dirty="0">
                  <a:latin typeface="+mn-lt"/>
                </a:rPr>
                <a:t> </a:t>
              </a:r>
              <a:r>
                <a:rPr lang="en-US" sz="1600" b="0" kern="1200" dirty="0" err="1">
                  <a:latin typeface="+mn-lt"/>
                </a:rPr>
                <a:t>imóveis</a:t>
              </a:r>
              <a:r>
                <a:rPr lang="en-US" sz="1600" b="0" kern="1200" dirty="0">
                  <a:latin typeface="+mn-lt"/>
                </a:rPr>
                <a:t>, etc.)</a:t>
              </a:r>
            </a:p>
            <a:p>
              <a:pPr marL="171450" lvl="1" indent="-171450" defTabSz="711200">
                <a:spcAft>
                  <a:spcPts val="0"/>
                </a:spcAft>
                <a:buChar char="•"/>
              </a:pPr>
              <a:r>
                <a:rPr lang="en-US" b="0" dirty="0" err="1"/>
                <a:t>Tributos</a:t>
              </a:r>
              <a:r>
                <a:rPr lang="en-US" b="0" dirty="0"/>
                <a:t> </a:t>
              </a:r>
              <a:r>
                <a:rPr lang="en-US" b="0" dirty="0" err="1">
                  <a:solidFill>
                    <a:schemeClr val="accent1"/>
                  </a:solidFill>
                </a:rPr>
                <a:t>retidos</a:t>
              </a:r>
              <a:r>
                <a:rPr lang="en-US" sz="1600" b="0" kern="1200" dirty="0">
                  <a:latin typeface="+mn-lt"/>
                </a:rPr>
                <a:t> pela </a:t>
              </a:r>
              <a:r>
                <a:rPr lang="en-US" sz="1600" b="0" kern="1200" dirty="0" err="1">
                  <a:latin typeface="+mn-lt"/>
                </a:rPr>
                <a:t>empresa</a:t>
              </a:r>
              <a:r>
                <a:rPr lang="en-US" sz="1600" b="0" kern="1200" dirty="0">
                  <a:latin typeface="+mn-lt"/>
                </a:rPr>
                <a:t> (</a:t>
              </a:r>
              <a:r>
                <a:rPr lang="en-US" sz="1600" b="0" kern="1200" dirty="0" err="1">
                  <a:latin typeface="+mn-lt"/>
                </a:rPr>
                <a:t>contribuições</a:t>
              </a:r>
              <a:r>
                <a:rPr lang="en-US" sz="1600" b="0" kern="1200" dirty="0">
                  <a:latin typeface="+mn-lt"/>
                </a:rPr>
                <a:t> </a:t>
              </a:r>
              <a:r>
                <a:rPr lang="en-US" sz="1600" b="0" kern="1200" dirty="0" err="1">
                  <a:latin typeface="+mn-lt"/>
                </a:rPr>
                <a:t>devidas</a:t>
              </a:r>
              <a:r>
                <a:rPr lang="en-US" sz="1600" b="0" kern="1200" dirty="0">
                  <a:latin typeface="+mn-lt"/>
                </a:rPr>
                <a:t> </a:t>
              </a:r>
              <a:r>
                <a:rPr lang="en-US" sz="1600" b="0" kern="1200" dirty="0" err="1">
                  <a:latin typeface="+mn-lt"/>
                </a:rPr>
                <a:t>pelo</a:t>
              </a:r>
              <a:r>
                <a:rPr lang="en-US" sz="1600" b="0" kern="1200" dirty="0">
                  <a:latin typeface="+mn-lt"/>
                </a:rPr>
                <a:t> </a:t>
              </a:r>
              <a:r>
                <a:rPr lang="en-US" sz="1600" b="0" kern="1200" dirty="0" err="1">
                  <a:latin typeface="+mn-lt"/>
                </a:rPr>
                <a:t>empregdo</a:t>
              </a:r>
              <a:r>
                <a:rPr lang="en-US" sz="1600" b="0" kern="1200" dirty="0">
                  <a:latin typeface="+mn-lt"/>
                </a:rPr>
                <a:t>, ICMS, etc.)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8F8832-AFB6-4926-9474-F21021DBE1EC}"/>
              </a:ext>
            </a:extLst>
          </p:cNvPr>
          <p:cNvGrpSpPr/>
          <p:nvPr/>
        </p:nvGrpSpPr>
        <p:grpSpPr>
          <a:xfrm>
            <a:off x="747306" y="2752771"/>
            <a:ext cx="1481325" cy="1145897"/>
            <a:chOff x="0" y="1216855"/>
            <a:chExt cx="1481325" cy="1145897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DC717927-21A9-4F4B-B6F1-9E4D611FDF7D}"/>
                </a:ext>
              </a:extLst>
            </p:cNvPr>
            <p:cNvSpPr/>
            <p:nvPr/>
          </p:nvSpPr>
          <p:spPr>
            <a:xfrm>
              <a:off x="0" y="1216855"/>
              <a:ext cx="1481325" cy="1145897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angle: Rounded Corners 10">
              <a:extLst>
                <a:ext uri="{FF2B5EF4-FFF2-40B4-BE49-F238E27FC236}">
                  <a16:creationId xmlns:a16="http://schemas.microsoft.com/office/drawing/2014/main" id="{4D77C993-8AD2-4AF6-B577-D170D3DEFCD5}"/>
                </a:ext>
              </a:extLst>
            </p:cNvPr>
            <p:cNvSpPr txBox="1"/>
            <p:nvPr/>
          </p:nvSpPr>
          <p:spPr>
            <a:xfrm>
              <a:off x="55938" y="1272793"/>
              <a:ext cx="1369449" cy="10340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1600" b="1" kern="1200" dirty="0" err="1">
                  <a:solidFill>
                    <a:schemeClr val="bg1"/>
                  </a:solidFill>
                  <a:latin typeface="+mn-lt"/>
                </a:rPr>
                <a:t>Tipos</a:t>
              </a:r>
              <a:r>
                <a:rPr lang="en-US" sz="1600" b="1" kern="1200" dirty="0">
                  <a:solidFill>
                    <a:schemeClr val="bg1"/>
                  </a:solidFill>
                  <a:latin typeface="+mn-lt"/>
                </a:rPr>
                <a:t> de </a:t>
              </a:r>
              <a:r>
                <a:rPr lang="en-US" sz="1600" b="1" kern="1200" dirty="0" err="1">
                  <a:solidFill>
                    <a:schemeClr val="bg1"/>
                  </a:solidFill>
                  <a:latin typeface="+mn-lt"/>
                </a:rPr>
                <a:t>tributo</a:t>
              </a:r>
              <a:endParaRPr lang="en-US" sz="1600" b="1" kern="12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83F6359-0CD3-4A14-BD23-A4072454D07E}"/>
              </a:ext>
            </a:extLst>
          </p:cNvPr>
          <p:cNvGrpSpPr/>
          <p:nvPr/>
        </p:nvGrpSpPr>
        <p:grpSpPr>
          <a:xfrm>
            <a:off x="2228720" y="3945983"/>
            <a:ext cx="5658490" cy="1223719"/>
            <a:chOff x="1481414" y="2410067"/>
            <a:chExt cx="5658490" cy="1223719"/>
          </a:xfrm>
        </p:grpSpPr>
        <p:sp>
          <p:nvSpPr>
            <p:cNvPr id="21" name="Rectangle: Top Corners Rounded 20">
              <a:extLst>
                <a:ext uri="{FF2B5EF4-FFF2-40B4-BE49-F238E27FC236}">
                  <a16:creationId xmlns:a16="http://schemas.microsoft.com/office/drawing/2014/main" id="{E7B63699-04A6-4DA1-A34E-63A4F1644949}"/>
                </a:ext>
              </a:extLst>
            </p:cNvPr>
            <p:cNvSpPr/>
            <p:nvPr/>
          </p:nvSpPr>
          <p:spPr>
            <a:xfrm rot="5400000">
              <a:off x="3708412" y="183069"/>
              <a:ext cx="1204494" cy="5658490"/>
            </a:xfrm>
            <a:prstGeom prst="round2SameRect">
              <a:avLst/>
            </a:prstGeom>
            <a:solidFill>
              <a:schemeClr val="accent5">
                <a:alpha val="89804"/>
              </a:schemeClr>
            </a:solidFill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tangle: Top Corners Rounded 12">
              <a:extLst>
                <a:ext uri="{FF2B5EF4-FFF2-40B4-BE49-F238E27FC236}">
                  <a16:creationId xmlns:a16="http://schemas.microsoft.com/office/drawing/2014/main" id="{B27A0DDD-D904-4798-A61D-6EBC023EDB75}"/>
                </a:ext>
              </a:extLst>
            </p:cNvPr>
            <p:cNvSpPr txBox="1"/>
            <p:nvPr/>
          </p:nvSpPr>
          <p:spPr>
            <a:xfrm>
              <a:off x="1481415" y="2468866"/>
              <a:ext cx="5599691" cy="11649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har char="•"/>
              </a:pPr>
              <a:r>
                <a:rPr lang="en-US" sz="1600" b="0" kern="1200" dirty="0">
                  <a:latin typeface="+mn-lt"/>
                </a:rPr>
                <a:t>Sistema </a:t>
              </a:r>
              <a:r>
                <a:rPr lang="en-US" sz="1600" b="0" kern="1200" dirty="0" err="1">
                  <a:latin typeface="+mn-lt"/>
                </a:rPr>
                <a:t>eletrônico</a:t>
              </a:r>
              <a:r>
                <a:rPr lang="en-US" sz="1600" b="0" kern="1200" dirty="0">
                  <a:latin typeface="+mn-lt"/>
                </a:rPr>
                <a:t> para </a:t>
              </a:r>
              <a:r>
                <a:rPr lang="en-US" sz="1600" b="0" kern="1200" dirty="0" err="1">
                  <a:solidFill>
                    <a:schemeClr val="accent1"/>
                  </a:solidFill>
                  <a:latin typeface="+mn-lt"/>
                </a:rPr>
                <a:t>declaração</a:t>
              </a:r>
              <a:r>
                <a:rPr lang="en-US" sz="1600" b="0" kern="1200" dirty="0">
                  <a:solidFill>
                    <a:schemeClr val="accent1"/>
                  </a:solidFill>
                  <a:latin typeface="+mn-lt"/>
                </a:rPr>
                <a:t> e </a:t>
              </a:r>
              <a:r>
                <a:rPr lang="en-US" sz="1600" b="0" kern="1200" dirty="0" err="1">
                  <a:solidFill>
                    <a:schemeClr val="accent1"/>
                  </a:solidFill>
                  <a:latin typeface="+mn-lt"/>
                </a:rPr>
                <a:t>pagamento</a:t>
              </a:r>
              <a:r>
                <a:rPr lang="en-US" sz="1600" b="0" kern="1200" dirty="0">
                  <a:solidFill>
                    <a:schemeClr val="accent1"/>
                  </a:solidFill>
                  <a:latin typeface="+mn-lt"/>
                </a:rPr>
                <a:t> </a:t>
              </a:r>
              <a:r>
                <a:rPr lang="en-US" sz="1600" b="0" kern="1200" dirty="0">
                  <a:latin typeface="+mn-lt"/>
                </a:rPr>
                <a:t>(i) </a:t>
              </a:r>
              <a:r>
                <a:rPr lang="en-US" sz="1600" b="0" kern="1200" dirty="0" err="1">
                  <a:solidFill>
                    <a:schemeClr val="accent3"/>
                  </a:solidFill>
                  <a:latin typeface="+mn-lt"/>
                </a:rPr>
                <a:t>utilizado</a:t>
              </a:r>
              <a:r>
                <a:rPr lang="en-US" sz="1600" b="0" kern="1200" dirty="0">
                  <a:solidFill>
                    <a:schemeClr val="accent3"/>
                  </a:solidFill>
                  <a:latin typeface="+mn-lt"/>
                </a:rPr>
                <a:t> pela </a:t>
              </a:r>
              <a:r>
                <a:rPr lang="en-US" sz="1600" b="0" kern="1200" dirty="0" err="1">
                  <a:solidFill>
                    <a:schemeClr val="accent3"/>
                  </a:solidFill>
                  <a:latin typeface="+mn-lt"/>
                </a:rPr>
                <a:t>maioria</a:t>
              </a:r>
              <a:r>
                <a:rPr lang="en-US" sz="1600" b="0" kern="1200" dirty="0">
                  <a:solidFill>
                    <a:schemeClr val="accent3"/>
                  </a:solidFill>
                  <a:latin typeface="+mn-lt"/>
                </a:rPr>
                <a:t> das </a:t>
              </a:r>
              <a:r>
                <a:rPr lang="en-US" sz="1600" b="0" kern="1200" dirty="0" err="1">
                  <a:solidFill>
                    <a:schemeClr val="accent3"/>
                  </a:solidFill>
                  <a:latin typeface="+mn-lt"/>
                </a:rPr>
                <a:t>empresas</a:t>
              </a:r>
              <a:r>
                <a:rPr lang="en-US" sz="1600" b="0" kern="1200" dirty="0">
                  <a:latin typeface="+mn-lt"/>
                </a:rPr>
                <a:t> e (ii) </a:t>
              </a:r>
              <a:r>
                <a:rPr lang="en-US" sz="1600" b="0" kern="1200" dirty="0" err="1">
                  <a:solidFill>
                    <a:schemeClr val="accent3"/>
                  </a:solidFill>
                  <a:latin typeface="+mn-lt"/>
                </a:rPr>
                <a:t>sem</a:t>
              </a:r>
              <a:r>
                <a:rPr lang="en-US" sz="1600" b="0" kern="1200" dirty="0">
                  <a:solidFill>
                    <a:schemeClr val="accent3"/>
                  </a:solidFill>
                  <a:latin typeface="+mn-lt"/>
                </a:rPr>
                <a:t> </a:t>
              </a:r>
              <a:r>
                <a:rPr lang="en-US" sz="1600" b="0" kern="1200" dirty="0" err="1">
                  <a:solidFill>
                    <a:schemeClr val="accent3"/>
                  </a:solidFill>
                  <a:latin typeface="+mn-lt"/>
                </a:rPr>
                <a:t>necessidade</a:t>
              </a:r>
              <a:r>
                <a:rPr lang="en-US" sz="1600" b="0" kern="1200" dirty="0">
                  <a:solidFill>
                    <a:schemeClr val="accent3"/>
                  </a:solidFill>
                  <a:latin typeface="+mn-lt"/>
                </a:rPr>
                <a:t> </a:t>
              </a:r>
              <a:r>
                <a:rPr lang="en-US" b="0" dirty="0">
                  <a:solidFill>
                    <a:schemeClr val="tx1"/>
                  </a:solidFill>
                </a:rPr>
                <a:t>de </a:t>
              </a:r>
              <a:r>
                <a:rPr lang="en-US" b="0" dirty="0" err="1">
                  <a:solidFill>
                    <a:schemeClr val="tx1"/>
                  </a:solidFill>
                </a:rPr>
                <a:t>apresentar</a:t>
              </a:r>
              <a:r>
                <a:rPr lang="en-US" b="0" dirty="0">
                  <a:solidFill>
                    <a:schemeClr val="tx1"/>
                  </a:solidFill>
                </a:rPr>
                <a:t> </a:t>
              </a:r>
              <a:r>
                <a:rPr lang="en-US" b="0" dirty="0" err="1">
                  <a:solidFill>
                    <a:schemeClr val="tx1"/>
                  </a:solidFill>
                </a:rPr>
                <a:t>versões</a:t>
              </a:r>
              <a:r>
                <a:rPr lang="en-US" b="0" dirty="0">
                  <a:solidFill>
                    <a:schemeClr val="tx1"/>
                  </a:solidFill>
                </a:rPr>
                <a:t> </a:t>
              </a:r>
              <a:r>
                <a:rPr lang="en-US" b="0" dirty="0" err="1">
                  <a:solidFill>
                    <a:schemeClr val="tx1"/>
                  </a:solidFill>
                </a:rPr>
                <a:t>impressas</a:t>
              </a:r>
              <a:endParaRPr lang="en-US" b="0" dirty="0">
                <a:solidFill>
                  <a:schemeClr val="tx1"/>
                </a:solidFill>
              </a:endParaRPr>
            </a:p>
            <a:p>
              <a:pPr marL="171450" lvl="1" indent="-171450" algn="l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har char="•"/>
              </a:pPr>
              <a:r>
                <a:rPr lang="en-US" sz="1600" b="0" kern="1200" dirty="0" err="1">
                  <a:solidFill>
                    <a:schemeClr val="accent1"/>
                  </a:solidFill>
                  <a:latin typeface="+mn-lt"/>
                </a:rPr>
                <a:t>Considerados</a:t>
              </a:r>
              <a:r>
                <a:rPr lang="en-US" sz="1600" b="0" kern="1200" dirty="0">
                  <a:solidFill>
                    <a:schemeClr val="accent1"/>
                  </a:solidFill>
                  <a:latin typeface="+mn-lt"/>
                </a:rPr>
                <a:t> </a:t>
              </a:r>
              <a:r>
                <a:rPr lang="en-US" sz="1600" b="0" kern="1200" dirty="0" err="1">
                  <a:solidFill>
                    <a:schemeClr val="accent1"/>
                  </a:solidFill>
                  <a:latin typeface="+mn-lt"/>
                </a:rPr>
                <a:t>como</a:t>
              </a:r>
              <a:r>
                <a:rPr lang="en-US" sz="1600" b="0" kern="1200" dirty="0">
                  <a:solidFill>
                    <a:schemeClr val="accent1"/>
                  </a:solidFill>
                  <a:latin typeface="+mn-lt"/>
                </a:rPr>
                <a:t> 1 por </a:t>
              </a:r>
              <a:r>
                <a:rPr lang="en-US" sz="1600" b="0" kern="1200" dirty="0" err="1">
                  <a:solidFill>
                    <a:schemeClr val="accent1"/>
                  </a:solidFill>
                  <a:latin typeface="+mn-lt"/>
                </a:rPr>
                <a:t>ano</a:t>
              </a:r>
              <a:r>
                <a:rPr lang="en-US" sz="1600" b="0" kern="1200" dirty="0">
                  <a:solidFill>
                    <a:schemeClr val="tx1"/>
                  </a:solidFill>
                  <a:latin typeface="+mn-lt"/>
                </a:rPr>
                <a:t>, </a:t>
              </a:r>
              <a:r>
                <a:rPr lang="en-US" sz="1600" b="0" kern="1200" dirty="0" err="1">
                  <a:solidFill>
                    <a:schemeClr val="tx1"/>
                  </a:solidFill>
                  <a:latin typeface="+mn-lt"/>
                </a:rPr>
                <a:t>mesmo</a:t>
              </a:r>
              <a:r>
                <a:rPr lang="en-US" sz="1600" b="0" kern="1200" dirty="0">
                  <a:solidFill>
                    <a:schemeClr val="tx1"/>
                  </a:solidFill>
                  <a:latin typeface="+mn-lt"/>
                </a:rPr>
                <a:t> se </a:t>
              </a:r>
              <a:r>
                <a:rPr lang="en-US" sz="1600" b="0" kern="1200" dirty="0" err="1">
                  <a:solidFill>
                    <a:schemeClr val="tx1"/>
                  </a:solidFill>
                  <a:latin typeface="+mn-lt"/>
                </a:rPr>
                <a:t>vários</a:t>
              </a:r>
              <a:r>
                <a:rPr lang="en-US" sz="1600" b="0" kern="1200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1600" b="0" kern="1200" dirty="0" err="1">
                  <a:solidFill>
                    <a:schemeClr val="tx1"/>
                  </a:solidFill>
                  <a:latin typeface="+mn-lt"/>
                </a:rPr>
                <a:t>paga</a:t>
              </a:r>
              <a:r>
                <a:rPr lang="en-US" b="0" dirty="0" err="1">
                  <a:solidFill>
                    <a:schemeClr val="tx1"/>
                  </a:solidFill>
                </a:rPr>
                <a:t>mentos</a:t>
              </a:r>
              <a:r>
                <a:rPr lang="en-US" b="0" dirty="0">
                  <a:solidFill>
                    <a:schemeClr val="tx1"/>
                  </a:solidFill>
                </a:rPr>
                <a:t> </a:t>
              </a:r>
              <a:r>
                <a:rPr lang="en-US" b="0" dirty="0" err="1">
                  <a:solidFill>
                    <a:schemeClr val="tx1"/>
                  </a:solidFill>
                </a:rPr>
                <a:t>forem</a:t>
              </a:r>
              <a:r>
                <a:rPr lang="en-US" b="0" dirty="0">
                  <a:solidFill>
                    <a:schemeClr val="tx1"/>
                  </a:solidFill>
                </a:rPr>
                <a:t> </a:t>
              </a:r>
              <a:r>
                <a:rPr lang="en-US" b="0" dirty="0" err="1">
                  <a:solidFill>
                    <a:schemeClr val="tx1"/>
                  </a:solidFill>
                </a:rPr>
                <a:t>exigidos</a:t>
              </a:r>
              <a:endParaRPr lang="en-US" sz="1600" b="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C6E7BF0-1AE4-4792-8670-15BB5021CBE8}"/>
              </a:ext>
            </a:extLst>
          </p:cNvPr>
          <p:cNvGrpSpPr/>
          <p:nvPr/>
        </p:nvGrpSpPr>
        <p:grpSpPr>
          <a:xfrm>
            <a:off x="747306" y="3976324"/>
            <a:ext cx="1481338" cy="1145897"/>
            <a:chOff x="0" y="2440408"/>
            <a:chExt cx="1481338" cy="1145897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45A4934-D592-4E5A-8861-EEF167F11C5F}"/>
                </a:ext>
              </a:extLst>
            </p:cNvPr>
            <p:cNvSpPr/>
            <p:nvPr/>
          </p:nvSpPr>
          <p:spPr>
            <a:xfrm>
              <a:off x="0" y="2440408"/>
              <a:ext cx="1481338" cy="1145897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: Rounded Corners 14">
              <a:extLst>
                <a:ext uri="{FF2B5EF4-FFF2-40B4-BE49-F238E27FC236}">
                  <a16:creationId xmlns:a16="http://schemas.microsoft.com/office/drawing/2014/main" id="{DED3A350-C639-4C11-B130-D03E971CBBC6}"/>
                </a:ext>
              </a:extLst>
            </p:cNvPr>
            <p:cNvSpPr txBox="1"/>
            <p:nvPr/>
          </p:nvSpPr>
          <p:spPr>
            <a:xfrm>
              <a:off x="55938" y="2496346"/>
              <a:ext cx="1369462" cy="10340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pt-BR" dirty="0">
                  <a:solidFill>
                    <a:schemeClr val="bg1"/>
                  </a:solidFill>
                </a:rPr>
                <a:t>Pagamento </a:t>
              </a:r>
              <a:r>
                <a:rPr lang="en-US" dirty="0">
                  <a:solidFill>
                    <a:schemeClr val="bg1"/>
                  </a:solidFill>
                </a:rPr>
                <a:t>online</a:t>
              </a:r>
              <a:endParaRPr lang="en-US" sz="1600" b="1" kern="12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68EAD03-BB05-46BB-B0C4-2C511592AA7E}"/>
              </a:ext>
            </a:extLst>
          </p:cNvPr>
          <p:cNvGrpSpPr/>
          <p:nvPr/>
        </p:nvGrpSpPr>
        <p:grpSpPr>
          <a:xfrm>
            <a:off x="2228708" y="5236103"/>
            <a:ext cx="5656454" cy="1089235"/>
            <a:chOff x="1481402" y="3700187"/>
            <a:chExt cx="5656454" cy="1089235"/>
          </a:xfrm>
        </p:grpSpPr>
        <p:sp>
          <p:nvSpPr>
            <p:cNvPr id="17" name="Rectangle: Top Corners Rounded 16">
              <a:extLst>
                <a:ext uri="{FF2B5EF4-FFF2-40B4-BE49-F238E27FC236}">
                  <a16:creationId xmlns:a16="http://schemas.microsoft.com/office/drawing/2014/main" id="{BFFEA242-4189-4835-8BA6-9E77756A6B82}"/>
                </a:ext>
              </a:extLst>
            </p:cNvPr>
            <p:cNvSpPr/>
            <p:nvPr/>
          </p:nvSpPr>
          <p:spPr>
            <a:xfrm rot="5400000">
              <a:off x="3765011" y="1416578"/>
              <a:ext cx="1089235" cy="5656454"/>
            </a:xfrm>
            <a:prstGeom prst="round2SameRect">
              <a:avLst/>
            </a:prstGeom>
            <a:solidFill>
              <a:schemeClr val="accent5">
                <a:alpha val="89804"/>
              </a:schemeClr>
            </a:solidFill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: Top Corners Rounded 16">
              <a:extLst>
                <a:ext uri="{FF2B5EF4-FFF2-40B4-BE49-F238E27FC236}">
                  <a16:creationId xmlns:a16="http://schemas.microsoft.com/office/drawing/2014/main" id="{8B637FAC-D003-488F-A5C1-B2E845322E31}"/>
                </a:ext>
              </a:extLst>
            </p:cNvPr>
            <p:cNvSpPr txBox="1"/>
            <p:nvPr/>
          </p:nvSpPr>
          <p:spPr>
            <a:xfrm>
              <a:off x="1481402" y="3753359"/>
              <a:ext cx="5603282" cy="9828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har char="•"/>
              </a:pPr>
              <a:r>
                <a:rPr lang="en-US" sz="1600" b="0" kern="1200" dirty="0">
                  <a:latin typeface="+mn-lt"/>
                </a:rPr>
                <a:t>Se 2 </a:t>
              </a:r>
              <a:r>
                <a:rPr lang="en-US" sz="1600" b="0" kern="1200" dirty="0" err="1">
                  <a:latin typeface="+mn-lt"/>
                </a:rPr>
                <a:t>ou</a:t>
              </a:r>
              <a:r>
                <a:rPr lang="en-US" sz="1600" b="0" kern="1200" dirty="0">
                  <a:latin typeface="+mn-lt"/>
                </a:rPr>
                <a:t> </a:t>
              </a:r>
              <a:r>
                <a:rPr lang="en-US" sz="1600" b="0" kern="1200" dirty="0" err="1">
                  <a:latin typeface="+mn-lt"/>
                </a:rPr>
                <a:t>mais</a:t>
              </a:r>
              <a:r>
                <a:rPr lang="en-US" sz="1600" b="0" kern="1200" dirty="0">
                  <a:latin typeface="+mn-lt"/>
                </a:rPr>
                <a:t> </a:t>
              </a:r>
              <a:r>
                <a:rPr lang="en-US" sz="1600" b="0" kern="1200" dirty="0" err="1">
                  <a:latin typeface="+mn-lt"/>
                </a:rPr>
                <a:t>tributos</a:t>
              </a:r>
              <a:r>
                <a:rPr lang="en-US" sz="1600" b="0" kern="1200" dirty="0">
                  <a:latin typeface="+mn-lt"/>
                </a:rPr>
                <a:t> </a:t>
              </a:r>
              <a:r>
                <a:rPr lang="en-US" sz="1600" b="0" kern="1200" dirty="0" err="1">
                  <a:latin typeface="+mn-lt"/>
                </a:rPr>
                <a:t>forem</a:t>
              </a:r>
              <a:r>
                <a:rPr lang="en-US" sz="1600" b="0" kern="1200" dirty="0">
                  <a:latin typeface="+mn-lt"/>
                </a:rPr>
                <a:t> </a:t>
              </a:r>
              <a:r>
                <a:rPr lang="en-US" sz="1600" b="0" kern="1200" dirty="0" err="1">
                  <a:solidFill>
                    <a:schemeClr val="accent1"/>
                  </a:solidFill>
                  <a:latin typeface="+mn-lt"/>
                </a:rPr>
                <a:t>declarados</a:t>
              </a:r>
              <a:r>
                <a:rPr lang="en-US" sz="1600" b="0" kern="1200" dirty="0">
                  <a:solidFill>
                    <a:schemeClr val="accent1"/>
                  </a:solidFill>
                  <a:latin typeface="+mn-lt"/>
                </a:rPr>
                <a:t> e </a:t>
              </a:r>
              <a:r>
                <a:rPr lang="en-US" sz="1600" b="0" kern="1200" dirty="0" err="1">
                  <a:solidFill>
                    <a:schemeClr val="accent1"/>
                  </a:solidFill>
                  <a:latin typeface="+mn-lt"/>
                </a:rPr>
                <a:t>pagos</a:t>
              </a:r>
              <a:r>
                <a:rPr lang="en-US" sz="1600" b="0" kern="1200" dirty="0">
                  <a:solidFill>
                    <a:schemeClr val="accent1"/>
                  </a:solidFill>
                  <a:latin typeface="+mn-lt"/>
                </a:rPr>
                <a:t> </a:t>
              </a:r>
              <a:r>
                <a:rPr lang="en-US" sz="1600" b="0" kern="1200" dirty="0" err="1">
                  <a:latin typeface="+mn-lt"/>
                </a:rPr>
                <a:t>atravé</a:t>
              </a:r>
              <a:r>
                <a:rPr lang="en-US" b="0" dirty="0" err="1"/>
                <a:t>s</a:t>
              </a:r>
              <a:r>
                <a:rPr lang="en-US" b="0" dirty="0"/>
                <a:t> de um </a:t>
              </a:r>
              <a:r>
                <a:rPr lang="en-US" b="0" dirty="0" err="1"/>
                <a:t>único</a:t>
              </a:r>
              <a:r>
                <a:rPr lang="en-US" b="0" dirty="0"/>
                <a:t> </a:t>
              </a:r>
              <a:r>
                <a:rPr lang="en-US" b="0" dirty="0" err="1"/>
                <a:t>formulário</a:t>
              </a:r>
              <a:r>
                <a:rPr lang="en-US" b="0" dirty="0"/>
                <a:t> </a:t>
              </a:r>
              <a:r>
                <a:rPr lang="en-US" b="0" dirty="0" err="1"/>
                <a:t>ou</a:t>
              </a:r>
              <a:r>
                <a:rPr lang="en-US" b="0" dirty="0"/>
                <a:t> </a:t>
              </a:r>
              <a:r>
                <a:rPr lang="en-US" b="0" dirty="0" err="1"/>
                <a:t>documento</a:t>
              </a:r>
              <a:r>
                <a:rPr lang="en-US" sz="1600" b="0" kern="1200" dirty="0">
                  <a:latin typeface="+mn-lt"/>
                </a:rPr>
                <a:t>, </a:t>
              </a:r>
              <a:r>
                <a:rPr lang="en-US" sz="1600" b="0" kern="1200" dirty="0">
                  <a:solidFill>
                    <a:schemeClr val="accent3"/>
                  </a:solidFill>
                  <a:latin typeface="+mn-lt"/>
                </a:rPr>
                <a:t>um </a:t>
              </a:r>
              <a:r>
                <a:rPr lang="en-US" sz="1600" b="0" kern="1200" dirty="0" err="1">
                  <a:solidFill>
                    <a:schemeClr val="accent3"/>
                  </a:solidFill>
                  <a:latin typeface="+mn-lt"/>
                </a:rPr>
                <a:t>só</a:t>
              </a:r>
              <a:r>
                <a:rPr lang="en-US" sz="1600" b="0" kern="1200" dirty="0">
                  <a:solidFill>
                    <a:schemeClr val="accent3"/>
                  </a:solidFill>
                  <a:latin typeface="+mn-lt"/>
                </a:rPr>
                <a:t> </a:t>
              </a:r>
              <a:r>
                <a:rPr lang="en-US" sz="1600" b="0" kern="1200" dirty="0" err="1">
                  <a:solidFill>
                    <a:schemeClr val="accent3"/>
                  </a:solidFill>
                  <a:latin typeface="+mn-lt"/>
                </a:rPr>
                <a:t>pagamento</a:t>
              </a:r>
              <a:r>
                <a:rPr lang="en-US" sz="1600" b="0" kern="1200" dirty="0">
                  <a:latin typeface="+mn-lt"/>
                </a:rPr>
                <a:t> é </a:t>
              </a:r>
              <a:r>
                <a:rPr lang="en-US" sz="1600" b="0" kern="1200" dirty="0" err="1">
                  <a:latin typeface="+mn-lt"/>
                </a:rPr>
                <a:t>considerado</a:t>
              </a:r>
              <a:r>
                <a:rPr lang="en-US" sz="1600" b="0" kern="1200" dirty="0">
                  <a:latin typeface="+mn-lt"/>
                </a:rPr>
                <a:t>.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6683425-9EDC-4BAE-A5FF-194F50F512D3}"/>
              </a:ext>
            </a:extLst>
          </p:cNvPr>
          <p:cNvGrpSpPr/>
          <p:nvPr/>
        </p:nvGrpSpPr>
        <p:grpSpPr>
          <a:xfrm>
            <a:off x="747306" y="5205389"/>
            <a:ext cx="1481325" cy="1145897"/>
            <a:chOff x="0" y="3669473"/>
            <a:chExt cx="1481325" cy="1145897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742F493-5194-4031-9CE3-1E4537D019A9}"/>
                </a:ext>
              </a:extLst>
            </p:cNvPr>
            <p:cNvSpPr/>
            <p:nvPr/>
          </p:nvSpPr>
          <p:spPr>
            <a:xfrm>
              <a:off x="0" y="3669473"/>
              <a:ext cx="1481325" cy="1145897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: Rounded Corners 18">
              <a:extLst>
                <a:ext uri="{FF2B5EF4-FFF2-40B4-BE49-F238E27FC236}">
                  <a16:creationId xmlns:a16="http://schemas.microsoft.com/office/drawing/2014/main" id="{D6F3C50A-A1A3-4929-ABE5-D307D7E21D3C}"/>
                </a:ext>
              </a:extLst>
            </p:cNvPr>
            <p:cNvSpPr txBox="1"/>
            <p:nvPr/>
          </p:nvSpPr>
          <p:spPr>
            <a:xfrm>
              <a:off x="55938" y="3725411"/>
              <a:ext cx="1369449" cy="10340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sz="1600" b="1" kern="1200" dirty="0" err="1">
                  <a:solidFill>
                    <a:schemeClr val="bg1"/>
                  </a:solidFill>
                  <a:latin typeface="+mn-lt"/>
                </a:rPr>
                <a:t>Pagamentos</a:t>
              </a:r>
              <a:r>
                <a:rPr lang="en-US" sz="1600" b="1" kern="12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600" b="1" kern="1200" dirty="0" err="1">
                  <a:solidFill>
                    <a:schemeClr val="bg1"/>
                  </a:solidFill>
                  <a:latin typeface="+mn-lt"/>
                </a:rPr>
                <a:t>em</a:t>
              </a:r>
              <a:r>
                <a:rPr lang="en-US" sz="1600" b="1" kern="1200" dirty="0">
                  <a:solidFill>
                    <a:schemeClr val="bg1"/>
                  </a:solidFill>
                  <a:latin typeface="+mn-lt"/>
                </a:rPr>
                <a:t> conjunto</a:t>
              </a:r>
            </a:p>
          </p:txBody>
        </p:sp>
      </p:grpSp>
      <p:sp>
        <p:nvSpPr>
          <p:cNvPr id="31" name="Slide Number Placeholder 1">
            <a:extLst>
              <a:ext uri="{FF2B5EF4-FFF2-40B4-BE49-F238E27FC236}">
                <a16:creationId xmlns:a16="http://schemas.microsoft.com/office/drawing/2014/main" id="{080BF934-AC42-4625-A62E-83506FA32E19}"/>
              </a:ext>
            </a:extLst>
          </p:cNvPr>
          <p:cNvSpPr txBox="1">
            <a:spLocks/>
          </p:cNvSpPr>
          <p:nvPr/>
        </p:nvSpPr>
        <p:spPr bwMode="auto">
          <a:xfrm>
            <a:off x="80709" y="6484838"/>
            <a:ext cx="5524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cap="none">
                <a:solidFill>
                  <a:srgbClr val="002345"/>
                </a:solidFill>
                <a:latin typeface="+mn-lt"/>
                <a:ea typeface="MS PGothic" pitchFamily="34" charset="-128"/>
                <a:cs typeface="Andes" panose="02000000000000000000" pitchFamily="50" charset="0"/>
              </a:defRPr>
            </a:lvl1pPr>
            <a:lvl2pPr marL="285750" indent="-285750" algn="just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+mn-lt"/>
                <a:ea typeface="MS PGothic" pitchFamily="34" charset="-128"/>
              </a:defRPr>
            </a:lvl2pPr>
            <a:lvl3pPr marL="576263" indent="-285750" algn="just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1600">
                <a:solidFill>
                  <a:srgbClr val="595959"/>
                </a:solidFill>
                <a:latin typeface="+mn-lt"/>
                <a:ea typeface="MS PGothic" pitchFamily="34" charset="-128"/>
              </a:defRPr>
            </a:lvl3pPr>
            <a:lvl4pPr marL="1657350" indent="-285750" algn="just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+mn-lt"/>
                <a:ea typeface="MS PGothic" pitchFamily="34" charset="-128"/>
              </a:defRPr>
            </a:lvl4pPr>
            <a:lvl5pPr marL="2114550" indent="-285750" algn="just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000" kern="0" dirty="0">
                <a:solidFill>
                  <a:schemeClr val="bg1">
                    <a:lumMod val="75000"/>
                  </a:schemeClr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71841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Tempo (horas)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80763" y="1357225"/>
            <a:ext cx="3463101" cy="4517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002D74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ts val="800"/>
              </a:spcAft>
              <a:buFont typeface="Wingdings" pitchFamily="2" charset="2"/>
              <a:buChar char="q"/>
            </a:pPr>
            <a:endParaRPr lang="en-US" sz="1600" i="1" dirty="0">
              <a:solidFill>
                <a:srgbClr val="000000">
                  <a:lumMod val="65000"/>
                  <a:lumOff val="35000"/>
                </a:srgbClr>
              </a:solidFill>
              <a:latin typeface="+mj-lt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89370" y="3683638"/>
            <a:ext cx="2509443" cy="2190950"/>
          </a:xfrm>
          <a:custGeom>
            <a:avLst/>
            <a:gdLst>
              <a:gd name="connsiteX0" fmla="*/ 188024 w 1790700"/>
              <a:gd name="connsiteY0" fmla="*/ 0 h 2235200"/>
              <a:gd name="connsiteX1" fmla="*/ 1602677 w 1790700"/>
              <a:gd name="connsiteY1" fmla="*/ 0 h 2235200"/>
              <a:gd name="connsiteX2" fmla="*/ 1790701 w 1790700"/>
              <a:gd name="connsiteY2" fmla="*/ 188024 h 2235200"/>
              <a:gd name="connsiteX3" fmla="*/ 1790700 w 1790700"/>
              <a:gd name="connsiteY3" fmla="*/ 2235200 h 2235200"/>
              <a:gd name="connsiteX4" fmla="*/ 1790700 w 1790700"/>
              <a:gd name="connsiteY4" fmla="*/ 2235200 h 2235200"/>
              <a:gd name="connsiteX5" fmla="*/ 0 w 1790700"/>
              <a:gd name="connsiteY5" fmla="*/ 2235200 h 2235200"/>
              <a:gd name="connsiteX6" fmla="*/ 0 w 1790700"/>
              <a:gd name="connsiteY6" fmla="*/ 2235200 h 2235200"/>
              <a:gd name="connsiteX7" fmla="*/ 0 w 1790700"/>
              <a:gd name="connsiteY7" fmla="*/ 188024 h 2235200"/>
              <a:gd name="connsiteX8" fmla="*/ 188024 w 1790700"/>
              <a:gd name="connsiteY8" fmla="*/ 0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0700" h="2235200">
                <a:moveTo>
                  <a:pt x="1602676" y="2235200"/>
                </a:moveTo>
                <a:lnTo>
                  <a:pt x="188023" y="2235200"/>
                </a:lnTo>
                <a:cubicBezTo>
                  <a:pt x="84180" y="2235200"/>
                  <a:pt x="0" y="2151019"/>
                  <a:pt x="0" y="2047176"/>
                </a:cubicBezTo>
                <a:cubicBezTo>
                  <a:pt x="0" y="1364784"/>
                  <a:pt x="0" y="682392"/>
                  <a:pt x="0" y="0"/>
                </a:cubicBezTo>
                <a:lnTo>
                  <a:pt x="0" y="0"/>
                </a:lnTo>
                <a:lnTo>
                  <a:pt x="1790700" y="0"/>
                </a:lnTo>
                <a:lnTo>
                  <a:pt x="1790700" y="0"/>
                </a:lnTo>
                <a:lnTo>
                  <a:pt x="1790700" y="2047176"/>
                </a:lnTo>
                <a:cubicBezTo>
                  <a:pt x="1790700" y="2151019"/>
                  <a:pt x="1706519" y="2235200"/>
                  <a:pt x="1602676" y="223520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algn="ctr" eaLnBrk="0" hangingPunct="0">
              <a:spcBef>
                <a:spcPts val="400"/>
              </a:spcBef>
              <a:spcAft>
                <a:spcPts val="400"/>
              </a:spcAft>
              <a:buClr>
                <a:srgbClr val="003365"/>
              </a:buClr>
              <a:buSzPct val="115000"/>
              <a:defRPr/>
            </a:pPr>
            <a:r>
              <a:rPr lang="en-US" b="0" kern="0" dirty="0">
                <a:solidFill>
                  <a:schemeClr val="tx1"/>
                </a:solidFill>
                <a:cs typeface="Arial" pitchFamily="34" charset="0"/>
              </a:rPr>
              <a:t>Tempo para </a:t>
            </a:r>
            <a:r>
              <a:rPr lang="en-US" b="0" kern="0" dirty="0" err="1">
                <a:solidFill>
                  <a:schemeClr val="tx1"/>
                </a:solidFill>
                <a:cs typeface="Arial" pitchFamily="34" charset="0"/>
              </a:rPr>
              <a:t>obter</a:t>
            </a:r>
            <a:r>
              <a:rPr lang="en-US" b="0" kern="0" dirty="0">
                <a:solidFill>
                  <a:schemeClr val="tx1"/>
                </a:solidFill>
                <a:cs typeface="Arial" pitchFamily="34" charset="0"/>
              </a:rPr>
              <a:t> as </a:t>
            </a:r>
            <a:r>
              <a:rPr lang="en-US" b="0" kern="0" dirty="0" err="1">
                <a:solidFill>
                  <a:schemeClr val="tx1"/>
                </a:solidFill>
                <a:cs typeface="Arial" pitchFamily="34" charset="0"/>
              </a:rPr>
              <a:t>informações</a:t>
            </a:r>
            <a:r>
              <a:rPr lang="en-US" b="0" kern="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b="0" kern="0" dirty="0" err="1">
                <a:solidFill>
                  <a:schemeClr val="tx1"/>
                </a:solidFill>
                <a:cs typeface="Arial" pitchFamily="34" charset="0"/>
              </a:rPr>
              <a:t>necessárias</a:t>
            </a:r>
            <a:r>
              <a:rPr lang="en-US" b="0" kern="0" dirty="0">
                <a:solidFill>
                  <a:schemeClr val="tx1"/>
                </a:solidFill>
                <a:cs typeface="Arial" pitchFamily="34" charset="0"/>
              </a:rPr>
              <a:t> para </a:t>
            </a:r>
            <a:r>
              <a:rPr lang="en-US" b="0" kern="0" dirty="0" err="1">
                <a:solidFill>
                  <a:schemeClr val="tx1"/>
                </a:solidFill>
                <a:cs typeface="Arial" pitchFamily="34" charset="0"/>
              </a:rPr>
              <a:t>preencher</a:t>
            </a:r>
            <a:r>
              <a:rPr lang="en-US" b="0" kern="0" dirty="0">
                <a:solidFill>
                  <a:schemeClr val="tx1"/>
                </a:solidFill>
                <a:cs typeface="Arial" pitchFamily="34" charset="0"/>
              </a:rPr>
              <a:t> as </a:t>
            </a:r>
            <a:r>
              <a:rPr lang="en-US" b="0" kern="0" dirty="0" err="1">
                <a:solidFill>
                  <a:schemeClr val="tx1"/>
                </a:solidFill>
                <a:cs typeface="Arial" pitchFamily="34" charset="0"/>
              </a:rPr>
              <a:t>declarações</a:t>
            </a:r>
            <a:r>
              <a:rPr lang="en-US" b="0" kern="0" dirty="0">
                <a:solidFill>
                  <a:schemeClr val="tx1"/>
                </a:solidFill>
                <a:cs typeface="Arial" pitchFamily="34" charset="0"/>
              </a:rPr>
              <a:t> e </a:t>
            </a:r>
            <a:r>
              <a:rPr lang="en-US" b="0" kern="0" dirty="0" err="1">
                <a:solidFill>
                  <a:schemeClr val="tx1"/>
                </a:solidFill>
                <a:cs typeface="Arial" pitchFamily="34" charset="0"/>
              </a:rPr>
              <a:t>calcular</a:t>
            </a:r>
            <a:r>
              <a:rPr lang="en-US" b="0" kern="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b="0" kern="0" dirty="0" err="1">
                <a:solidFill>
                  <a:schemeClr val="tx1"/>
                </a:solidFill>
                <a:cs typeface="Arial" pitchFamily="34" charset="0"/>
              </a:rPr>
              <a:t>os</a:t>
            </a:r>
            <a:r>
              <a:rPr lang="en-US" b="0" kern="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b="0" kern="0" dirty="0" err="1">
                <a:solidFill>
                  <a:schemeClr val="tx1"/>
                </a:solidFill>
                <a:cs typeface="Arial" pitchFamily="34" charset="0"/>
              </a:rPr>
              <a:t>valores</a:t>
            </a:r>
            <a:r>
              <a:rPr lang="en-US" b="0" kern="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b="0" kern="0" dirty="0" err="1">
                <a:solidFill>
                  <a:schemeClr val="tx1"/>
                </a:solidFill>
                <a:cs typeface="Arial" pitchFamily="34" charset="0"/>
              </a:rPr>
              <a:t>devidos</a:t>
            </a:r>
            <a:endParaRPr lang="en-US" b="0" kern="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399443" y="3683638"/>
            <a:ext cx="2509443" cy="2190950"/>
          </a:xfrm>
          <a:custGeom>
            <a:avLst/>
            <a:gdLst>
              <a:gd name="connsiteX0" fmla="*/ 188024 w 1790700"/>
              <a:gd name="connsiteY0" fmla="*/ 0 h 2235200"/>
              <a:gd name="connsiteX1" fmla="*/ 1602677 w 1790700"/>
              <a:gd name="connsiteY1" fmla="*/ 0 h 2235200"/>
              <a:gd name="connsiteX2" fmla="*/ 1790701 w 1790700"/>
              <a:gd name="connsiteY2" fmla="*/ 188024 h 2235200"/>
              <a:gd name="connsiteX3" fmla="*/ 1790700 w 1790700"/>
              <a:gd name="connsiteY3" fmla="*/ 2235200 h 2235200"/>
              <a:gd name="connsiteX4" fmla="*/ 1790700 w 1790700"/>
              <a:gd name="connsiteY4" fmla="*/ 2235200 h 2235200"/>
              <a:gd name="connsiteX5" fmla="*/ 0 w 1790700"/>
              <a:gd name="connsiteY5" fmla="*/ 2235200 h 2235200"/>
              <a:gd name="connsiteX6" fmla="*/ 0 w 1790700"/>
              <a:gd name="connsiteY6" fmla="*/ 2235200 h 2235200"/>
              <a:gd name="connsiteX7" fmla="*/ 0 w 1790700"/>
              <a:gd name="connsiteY7" fmla="*/ 188024 h 2235200"/>
              <a:gd name="connsiteX8" fmla="*/ 188024 w 1790700"/>
              <a:gd name="connsiteY8" fmla="*/ 0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0700" h="2235200">
                <a:moveTo>
                  <a:pt x="1602676" y="2235200"/>
                </a:moveTo>
                <a:lnTo>
                  <a:pt x="188023" y="2235200"/>
                </a:lnTo>
                <a:cubicBezTo>
                  <a:pt x="84180" y="2235200"/>
                  <a:pt x="0" y="2151019"/>
                  <a:pt x="0" y="2047176"/>
                </a:cubicBezTo>
                <a:cubicBezTo>
                  <a:pt x="0" y="1364784"/>
                  <a:pt x="0" y="682392"/>
                  <a:pt x="0" y="0"/>
                </a:cubicBezTo>
                <a:lnTo>
                  <a:pt x="0" y="0"/>
                </a:lnTo>
                <a:lnTo>
                  <a:pt x="1790700" y="0"/>
                </a:lnTo>
                <a:lnTo>
                  <a:pt x="1790700" y="0"/>
                </a:lnTo>
                <a:lnTo>
                  <a:pt x="1790700" y="2047176"/>
                </a:lnTo>
                <a:cubicBezTo>
                  <a:pt x="1790700" y="2151019"/>
                  <a:pt x="1706519" y="2235200"/>
                  <a:pt x="1602676" y="223520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marL="0" lvl="1" algn="ctr" eaLnBrk="0" hangingPunct="0">
              <a:spcBef>
                <a:spcPts val="400"/>
              </a:spcBef>
              <a:spcAft>
                <a:spcPts val="400"/>
              </a:spcAft>
              <a:buClr>
                <a:srgbClr val="003365"/>
              </a:buClr>
              <a:buSzPct val="115000"/>
            </a:pPr>
            <a:r>
              <a:rPr lang="en-US" b="0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Tempo para </a:t>
            </a:r>
            <a:r>
              <a:rPr lang="en-US" b="0" kern="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preencher</a:t>
            </a:r>
            <a:r>
              <a:rPr lang="en-US" b="0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b="0" kern="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os</a:t>
            </a:r>
            <a:r>
              <a:rPr lang="en-US" b="0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b="0" kern="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formulários</a:t>
            </a:r>
            <a:r>
              <a:rPr lang="en-US" b="0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 e </a:t>
            </a:r>
            <a:r>
              <a:rPr lang="en-US" b="0" kern="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declarar</a:t>
            </a:r>
            <a:r>
              <a:rPr lang="en-US" b="0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b="0" kern="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os</a:t>
            </a:r>
            <a:r>
              <a:rPr lang="en-US" b="0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b="0" kern="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tributos</a:t>
            </a:r>
            <a:r>
              <a:rPr lang="en-US" b="0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, </a:t>
            </a:r>
            <a:r>
              <a:rPr lang="en-US" b="0" kern="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incluindo</a:t>
            </a:r>
            <a:r>
              <a:rPr lang="en-US" b="0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 a </a:t>
            </a:r>
            <a:r>
              <a:rPr lang="en-US" b="0" kern="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visita</a:t>
            </a:r>
            <a:r>
              <a:rPr lang="en-US" b="0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b="0" kern="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às</a:t>
            </a:r>
            <a:r>
              <a:rPr lang="en-US" b="0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b="0" kern="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autoridades</a:t>
            </a:r>
            <a:r>
              <a:rPr lang="en-US" b="0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 e tempo de </a:t>
            </a:r>
            <a:r>
              <a:rPr lang="en-US" b="0" kern="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espera</a:t>
            </a:r>
            <a:r>
              <a:rPr lang="en-US" b="0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 (se </a:t>
            </a:r>
            <a:r>
              <a:rPr lang="en-US" b="0" kern="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não</a:t>
            </a:r>
            <a:r>
              <a:rPr lang="en-US" b="0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 for online)</a:t>
            </a:r>
          </a:p>
        </p:txBody>
      </p:sp>
      <p:sp>
        <p:nvSpPr>
          <p:cNvPr id="16" name="Freeform 15"/>
          <p:cNvSpPr/>
          <p:nvPr/>
        </p:nvSpPr>
        <p:spPr>
          <a:xfrm>
            <a:off x="6334366" y="3683638"/>
            <a:ext cx="2484597" cy="2190950"/>
          </a:xfrm>
          <a:custGeom>
            <a:avLst/>
            <a:gdLst>
              <a:gd name="connsiteX0" fmla="*/ 188024 w 1790700"/>
              <a:gd name="connsiteY0" fmla="*/ 0 h 2235200"/>
              <a:gd name="connsiteX1" fmla="*/ 1602677 w 1790700"/>
              <a:gd name="connsiteY1" fmla="*/ 0 h 2235200"/>
              <a:gd name="connsiteX2" fmla="*/ 1790701 w 1790700"/>
              <a:gd name="connsiteY2" fmla="*/ 188024 h 2235200"/>
              <a:gd name="connsiteX3" fmla="*/ 1790700 w 1790700"/>
              <a:gd name="connsiteY3" fmla="*/ 2235200 h 2235200"/>
              <a:gd name="connsiteX4" fmla="*/ 1790700 w 1790700"/>
              <a:gd name="connsiteY4" fmla="*/ 2235200 h 2235200"/>
              <a:gd name="connsiteX5" fmla="*/ 0 w 1790700"/>
              <a:gd name="connsiteY5" fmla="*/ 2235200 h 2235200"/>
              <a:gd name="connsiteX6" fmla="*/ 0 w 1790700"/>
              <a:gd name="connsiteY6" fmla="*/ 2235200 h 2235200"/>
              <a:gd name="connsiteX7" fmla="*/ 0 w 1790700"/>
              <a:gd name="connsiteY7" fmla="*/ 188024 h 2235200"/>
              <a:gd name="connsiteX8" fmla="*/ 188024 w 1790700"/>
              <a:gd name="connsiteY8" fmla="*/ 0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0700" h="2235200">
                <a:moveTo>
                  <a:pt x="1602676" y="2235200"/>
                </a:moveTo>
                <a:lnTo>
                  <a:pt x="188023" y="2235200"/>
                </a:lnTo>
                <a:cubicBezTo>
                  <a:pt x="84180" y="2235200"/>
                  <a:pt x="0" y="2151019"/>
                  <a:pt x="0" y="2047176"/>
                </a:cubicBezTo>
                <a:cubicBezTo>
                  <a:pt x="0" y="1364784"/>
                  <a:pt x="0" y="682392"/>
                  <a:pt x="0" y="0"/>
                </a:cubicBezTo>
                <a:lnTo>
                  <a:pt x="0" y="0"/>
                </a:lnTo>
                <a:lnTo>
                  <a:pt x="1790700" y="0"/>
                </a:lnTo>
                <a:lnTo>
                  <a:pt x="1790700" y="0"/>
                </a:lnTo>
                <a:lnTo>
                  <a:pt x="1790700" y="2047176"/>
                </a:lnTo>
                <a:cubicBezTo>
                  <a:pt x="1790700" y="2151019"/>
                  <a:pt x="1706519" y="2235200"/>
                  <a:pt x="1602676" y="223520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algn="ctr" eaLnBrk="0" hangingPunct="0">
              <a:spcBef>
                <a:spcPts val="400"/>
              </a:spcBef>
              <a:spcAft>
                <a:spcPts val="400"/>
              </a:spcAft>
              <a:buClr>
                <a:srgbClr val="003365"/>
              </a:buClr>
              <a:buSzPct val="115000"/>
            </a:pPr>
            <a:r>
              <a:rPr lang="en-US" b="0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Tempo para </a:t>
            </a:r>
            <a:r>
              <a:rPr lang="en-US" b="0" kern="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realizar</a:t>
            </a:r>
            <a:r>
              <a:rPr lang="en-US" b="0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 o </a:t>
            </a:r>
            <a:r>
              <a:rPr lang="en-US" b="0" kern="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pagamento</a:t>
            </a:r>
            <a:r>
              <a:rPr lang="en-US" b="0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 (online, </a:t>
            </a:r>
            <a:r>
              <a:rPr lang="en-US" b="0" kern="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em</a:t>
            </a:r>
            <a:r>
              <a:rPr lang="en-US" b="0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b="0" kern="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uma</a:t>
            </a:r>
            <a:r>
              <a:rPr lang="en-US" b="0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b="0" kern="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agência</a:t>
            </a:r>
            <a:r>
              <a:rPr lang="en-US" b="0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b="0" kern="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bancária</a:t>
            </a:r>
            <a:r>
              <a:rPr lang="en-US" b="0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b="0" kern="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ou</a:t>
            </a:r>
            <a:r>
              <a:rPr lang="en-US" b="0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 no </a:t>
            </a:r>
            <a:r>
              <a:rPr lang="en-US" b="0" kern="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escritório</a:t>
            </a:r>
            <a:r>
              <a:rPr lang="en-US" b="0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 das </a:t>
            </a:r>
            <a:r>
              <a:rPr lang="en-US" b="0" kern="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autoridades</a:t>
            </a:r>
            <a:r>
              <a:rPr lang="en-US" b="0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b="0" kern="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tributárias</a:t>
            </a:r>
            <a:r>
              <a:rPr lang="en-US" b="0" kern="0" dirty="0">
                <a:solidFill>
                  <a:schemeClr val="tx1"/>
                </a:solidFill>
                <a:latin typeface="+mj-lt"/>
                <a:cs typeface="Arial" pitchFamily="34" charset="0"/>
              </a:rPr>
              <a:t>) e tempo de </a:t>
            </a:r>
            <a:r>
              <a:rPr lang="en-US" b="0" kern="0" dirty="0" err="1">
                <a:solidFill>
                  <a:schemeClr val="tx1"/>
                </a:solidFill>
                <a:latin typeface="+mj-lt"/>
                <a:cs typeface="Arial" pitchFamily="34" charset="0"/>
              </a:rPr>
              <a:t>espera</a:t>
            </a:r>
            <a:endParaRPr lang="en-US" b="0" kern="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9365" y="3208226"/>
            <a:ext cx="2497020" cy="45720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kern="0" dirty="0">
                <a:solidFill>
                  <a:schemeClr val="bg1"/>
                </a:solidFill>
                <a:cs typeface="Arial" pitchFamily="34" charset="0"/>
              </a:rPr>
              <a:t>Tempo de </a:t>
            </a:r>
            <a:r>
              <a:rPr lang="en-US" kern="0" dirty="0" err="1">
                <a:solidFill>
                  <a:schemeClr val="bg1"/>
                </a:solidFill>
                <a:cs typeface="Arial" pitchFamily="34" charset="0"/>
              </a:rPr>
              <a:t>preparo</a:t>
            </a:r>
            <a:endParaRPr lang="en-US" kern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11866" y="3208226"/>
            <a:ext cx="2484596" cy="45720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kern="0" dirty="0">
                <a:solidFill>
                  <a:schemeClr val="bg1"/>
                </a:solidFill>
                <a:cs typeface="Arial" pitchFamily="34" charset="0"/>
              </a:rPr>
              <a:t>Tempo de </a:t>
            </a:r>
            <a:r>
              <a:rPr lang="en-US" kern="0" dirty="0" err="1">
                <a:solidFill>
                  <a:schemeClr val="bg1"/>
                </a:solidFill>
                <a:cs typeface="Arial" pitchFamily="34" charset="0"/>
              </a:rPr>
              <a:t>declaração</a:t>
            </a:r>
            <a:endParaRPr lang="en-US" kern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21943" y="3226438"/>
            <a:ext cx="2497020" cy="45720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550" kern="0" dirty="0">
                <a:solidFill>
                  <a:schemeClr val="bg1"/>
                </a:solidFill>
                <a:latin typeface="+mj-lt"/>
                <a:cs typeface="Arial" pitchFamily="34" charset="0"/>
              </a:rPr>
              <a:t>Tempo para </a:t>
            </a:r>
            <a:r>
              <a:rPr lang="en-US" sz="1550" kern="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pagamento</a:t>
            </a:r>
            <a:endParaRPr lang="en-US" sz="1550" kern="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489365" y="1630473"/>
          <a:ext cx="8329593" cy="10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23066C66-D5AC-4714-9D82-7CEF206B8574}"/>
              </a:ext>
            </a:extLst>
          </p:cNvPr>
          <p:cNvSpPr txBox="1">
            <a:spLocks/>
          </p:cNvSpPr>
          <p:nvPr/>
        </p:nvSpPr>
        <p:spPr bwMode="auto">
          <a:xfrm>
            <a:off x="80709" y="6484838"/>
            <a:ext cx="5524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cap="none">
                <a:solidFill>
                  <a:srgbClr val="002345"/>
                </a:solidFill>
                <a:latin typeface="+mn-lt"/>
                <a:ea typeface="MS PGothic" pitchFamily="34" charset="-128"/>
                <a:cs typeface="Andes" panose="02000000000000000000" pitchFamily="50" charset="0"/>
              </a:defRPr>
            </a:lvl1pPr>
            <a:lvl2pPr marL="285750" indent="-285750" algn="just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+mn-lt"/>
                <a:ea typeface="MS PGothic" pitchFamily="34" charset="-128"/>
              </a:defRPr>
            </a:lvl2pPr>
            <a:lvl3pPr marL="576263" indent="-285750" algn="just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1600">
                <a:solidFill>
                  <a:srgbClr val="595959"/>
                </a:solidFill>
                <a:latin typeface="+mn-lt"/>
                <a:ea typeface="MS PGothic" pitchFamily="34" charset="-128"/>
              </a:defRPr>
            </a:lvl3pPr>
            <a:lvl4pPr marL="1657350" indent="-285750" algn="just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+mn-lt"/>
                <a:ea typeface="MS PGothic" pitchFamily="34" charset="-128"/>
              </a:defRPr>
            </a:lvl4pPr>
            <a:lvl5pPr marL="2114550" indent="-285750" algn="just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000" kern="0" dirty="0">
                <a:solidFill>
                  <a:schemeClr val="bg1">
                    <a:lumMod val="75000"/>
                  </a:schemeClr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949829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04D42E-0196-4899-A386-A05D99FE7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Carga</a:t>
            </a:r>
            <a:r>
              <a:rPr lang="en-US" dirty="0"/>
              <a:t> </a:t>
            </a:r>
            <a:r>
              <a:rPr lang="en-US" dirty="0" err="1"/>
              <a:t>tributária</a:t>
            </a:r>
            <a:r>
              <a:rPr lang="en-US" dirty="0"/>
              <a:t> total (% dos </a:t>
            </a:r>
            <a:r>
              <a:rPr lang="en-US" dirty="0" err="1"/>
              <a:t>lucros</a:t>
            </a:r>
            <a:r>
              <a:rPr lang="en-US" dirty="0"/>
              <a:t>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1AC316C-0F24-4C1C-BCAF-656B2AB56B5B}"/>
              </a:ext>
            </a:extLst>
          </p:cNvPr>
          <p:cNvGrpSpPr/>
          <p:nvPr/>
        </p:nvGrpSpPr>
        <p:grpSpPr>
          <a:xfrm>
            <a:off x="2139383" y="1503423"/>
            <a:ext cx="6258942" cy="1925577"/>
            <a:chOff x="1549611" y="475"/>
            <a:chExt cx="6258942" cy="1925577"/>
          </a:xfrm>
        </p:grpSpPr>
        <p:sp>
          <p:nvSpPr>
            <p:cNvPr id="29" name="Rectangle: Top Corners Rounded 28">
              <a:extLst>
                <a:ext uri="{FF2B5EF4-FFF2-40B4-BE49-F238E27FC236}">
                  <a16:creationId xmlns:a16="http://schemas.microsoft.com/office/drawing/2014/main" id="{591FA522-D3A8-40C6-82F3-0F99823A8624}"/>
                </a:ext>
              </a:extLst>
            </p:cNvPr>
            <p:cNvSpPr/>
            <p:nvPr/>
          </p:nvSpPr>
          <p:spPr>
            <a:xfrm rot="5400000">
              <a:off x="3716293" y="-2166207"/>
              <a:ext cx="1925577" cy="6258942"/>
            </a:xfrm>
            <a:prstGeom prst="round2SameRect">
              <a:avLst/>
            </a:prstGeom>
            <a:solidFill>
              <a:schemeClr val="accent5">
                <a:alpha val="89804"/>
              </a:schemeClr>
            </a:solidFill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ectangle: Top Corners Rounded 4">
              <a:extLst>
                <a:ext uri="{FF2B5EF4-FFF2-40B4-BE49-F238E27FC236}">
                  <a16:creationId xmlns:a16="http://schemas.microsoft.com/office/drawing/2014/main" id="{ACAA6491-C773-4123-B4FF-74BCE8FDCCD1}"/>
                </a:ext>
              </a:extLst>
            </p:cNvPr>
            <p:cNvSpPr txBox="1"/>
            <p:nvPr/>
          </p:nvSpPr>
          <p:spPr>
            <a:xfrm>
              <a:off x="1549611" y="94474"/>
              <a:ext cx="6164943" cy="17375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har char="•"/>
              </a:pPr>
              <a:r>
                <a:rPr lang="en-US" sz="1600" b="0" kern="1200" dirty="0" err="1">
                  <a:latin typeface="+mn-lt"/>
                </a:rPr>
                <a:t>Impostos</a:t>
              </a:r>
              <a:r>
                <a:rPr lang="en-US" sz="1600" b="0" kern="1200" dirty="0">
                  <a:latin typeface="+mn-lt"/>
                </a:rPr>
                <a:t> e </a:t>
              </a:r>
              <a:r>
                <a:rPr lang="en-US" sz="1600" b="0" kern="1200" dirty="0" err="1">
                  <a:latin typeface="+mn-lt"/>
                </a:rPr>
                <a:t>contribuições</a:t>
              </a:r>
              <a:r>
                <a:rPr lang="en-US" sz="1600" b="0" kern="1200" dirty="0">
                  <a:latin typeface="+mn-lt"/>
                </a:rPr>
                <a:t> </a:t>
              </a:r>
              <a:r>
                <a:rPr lang="en-US" sz="1600" b="0" kern="1200" dirty="0" err="1">
                  <a:latin typeface="+mn-lt"/>
                </a:rPr>
                <a:t>obrigatórias</a:t>
              </a:r>
              <a:r>
                <a:rPr lang="en-US" sz="1600" b="0" kern="1200" dirty="0">
                  <a:latin typeface="+mn-lt"/>
                </a:rPr>
                <a:t> </a:t>
              </a:r>
              <a:r>
                <a:rPr lang="en-US" sz="1600" b="0" kern="1200" dirty="0" err="1">
                  <a:latin typeface="+mn-lt"/>
                </a:rPr>
                <a:t>devidos</a:t>
              </a:r>
              <a:r>
                <a:rPr lang="en-US" sz="1600" b="0" kern="1200" dirty="0">
                  <a:latin typeface="+mn-lt"/>
                </a:rPr>
                <a:t> no Segundo </a:t>
              </a:r>
              <a:r>
                <a:rPr lang="en-US" sz="1600" b="0" kern="1200" dirty="0" err="1">
                  <a:latin typeface="+mn-lt"/>
                </a:rPr>
                <a:t>ano</a:t>
              </a:r>
              <a:r>
                <a:rPr lang="en-US" sz="1600" b="0" kern="1200" dirty="0">
                  <a:latin typeface="+mn-lt"/>
                </a:rPr>
                <a:t> de </a:t>
              </a:r>
              <a:r>
                <a:rPr lang="en-US" sz="1600" b="0" kern="1200" dirty="0" err="1">
                  <a:latin typeface="+mn-lt"/>
                </a:rPr>
                <a:t>atividade</a:t>
              </a:r>
              <a:r>
                <a:rPr lang="en-US" b="0" dirty="0"/>
                <a:t> da </a:t>
              </a:r>
              <a:r>
                <a:rPr lang="en-US" b="0" dirty="0" err="1"/>
                <a:t>empresa</a:t>
              </a:r>
              <a:r>
                <a:rPr lang="en-US" sz="1600" b="0" kern="1200" dirty="0">
                  <a:latin typeface="+mn-lt"/>
                </a:rPr>
                <a:t>. </a:t>
              </a:r>
              <a:r>
                <a:rPr lang="en-US" sz="1600" b="0" kern="1200" dirty="0" err="1">
                  <a:latin typeface="+mn-lt"/>
                </a:rPr>
                <a:t>Inclui</a:t>
              </a:r>
              <a:r>
                <a:rPr lang="en-US" sz="1600" b="0" kern="1200" dirty="0">
                  <a:latin typeface="+mn-lt"/>
                </a:rPr>
                <a:t>-se: </a:t>
              </a:r>
              <a:br>
                <a:rPr lang="en-US" sz="1600" b="0" kern="1200" dirty="0">
                  <a:latin typeface="+mn-lt"/>
                </a:rPr>
              </a:br>
              <a:r>
                <a:rPr lang="en-US" sz="1600" b="0" kern="1200" dirty="0">
                  <a:latin typeface="+mn-lt"/>
                </a:rPr>
                <a:t>(i) </a:t>
              </a:r>
              <a:r>
                <a:rPr lang="en-US" sz="1600" b="0" kern="1200" dirty="0" err="1">
                  <a:latin typeface="+mn-lt"/>
                </a:rPr>
                <a:t>imposto</a:t>
              </a:r>
              <a:r>
                <a:rPr lang="en-US" sz="1600" b="0" kern="1200" dirty="0">
                  <a:latin typeface="+mn-lt"/>
                </a:rPr>
                <a:t> de </a:t>
              </a:r>
              <a:r>
                <a:rPr lang="en-US" sz="1600" b="0" kern="1200" dirty="0" err="1">
                  <a:latin typeface="+mn-lt"/>
                </a:rPr>
                <a:t>renda</a:t>
              </a:r>
              <a:br>
                <a:rPr lang="en-US" sz="1600" b="0" kern="1200" dirty="0">
                  <a:latin typeface="+mn-lt"/>
                </a:rPr>
              </a:br>
              <a:r>
                <a:rPr lang="en-US" sz="1600" b="0" kern="1200" dirty="0">
                  <a:latin typeface="+mn-lt"/>
                </a:rPr>
                <a:t>(ii) </a:t>
              </a:r>
              <a:r>
                <a:rPr lang="en-US" sz="1600" b="0" kern="1200" dirty="0" err="1">
                  <a:latin typeface="+mn-lt"/>
                </a:rPr>
                <a:t>contribuições</a:t>
              </a:r>
              <a:r>
                <a:rPr lang="en-US" sz="1600" b="0" kern="1200" dirty="0">
                  <a:latin typeface="+mn-lt"/>
                </a:rPr>
                <a:t> </a:t>
              </a:r>
              <a:r>
                <a:rPr lang="en-US" sz="1600" b="0" kern="1200" dirty="0" err="1">
                  <a:latin typeface="+mn-lt"/>
                </a:rPr>
                <a:t>sociais</a:t>
              </a:r>
              <a:r>
                <a:rPr lang="en-US" sz="1600" b="0" kern="1200" dirty="0">
                  <a:latin typeface="+mn-lt"/>
                </a:rPr>
                <a:t> </a:t>
              </a:r>
              <a:r>
                <a:rPr lang="en-US" sz="1600" b="0" kern="1200" dirty="0" err="1">
                  <a:latin typeface="+mn-lt"/>
                </a:rPr>
                <a:t>pagas</a:t>
              </a:r>
              <a:r>
                <a:rPr lang="en-US" sz="1600" b="0" kern="1200" dirty="0">
                  <a:latin typeface="+mn-lt"/>
                </a:rPr>
                <a:t> pela </a:t>
              </a:r>
              <a:r>
                <a:rPr lang="en-US" sz="1600" b="0" kern="1200" dirty="0" err="1">
                  <a:latin typeface="+mn-lt"/>
                </a:rPr>
                <a:t>empresa</a:t>
              </a:r>
              <a:br>
                <a:rPr lang="en-US" sz="1600" b="0" kern="1200" dirty="0">
                  <a:latin typeface="+mn-lt"/>
                </a:rPr>
              </a:br>
              <a:r>
                <a:rPr lang="en-US" sz="1600" b="0" kern="1200" dirty="0">
                  <a:latin typeface="+mn-lt"/>
                </a:rPr>
                <a:t>(iii) </a:t>
              </a:r>
              <a:r>
                <a:rPr lang="en-US" sz="1600" b="0" kern="1200" dirty="0" err="1">
                  <a:latin typeface="+mn-lt"/>
                </a:rPr>
                <a:t>impostos</a:t>
              </a:r>
              <a:r>
                <a:rPr lang="en-US" sz="1600" b="0" kern="1200" dirty="0">
                  <a:latin typeface="+mn-lt"/>
                </a:rPr>
                <a:t> </a:t>
              </a:r>
              <a:r>
                <a:rPr lang="en-US" sz="1600" b="0" kern="1200" dirty="0" err="1">
                  <a:latin typeface="+mn-lt"/>
                </a:rPr>
                <a:t>sobre</a:t>
              </a:r>
              <a:r>
                <a:rPr lang="en-US" sz="1600" b="0" kern="1200" dirty="0">
                  <a:latin typeface="+mn-lt"/>
                </a:rPr>
                <a:t> </a:t>
              </a:r>
              <a:r>
                <a:rPr lang="en-US" sz="1600" b="0" kern="1200" dirty="0" err="1">
                  <a:latin typeface="+mn-lt"/>
                </a:rPr>
                <a:t>imóveis</a:t>
              </a:r>
              <a:br>
                <a:rPr lang="en-US" sz="1600" b="0" kern="1200" dirty="0">
                  <a:latin typeface="+mn-lt"/>
                </a:rPr>
              </a:br>
              <a:r>
                <a:rPr lang="en-US" sz="1600" b="0" kern="1200" dirty="0">
                  <a:latin typeface="+mn-lt"/>
                </a:rPr>
                <a:t>(iv) </a:t>
              </a:r>
              <a:r>
                <a:rPr lang="en-US" sz="1600" b="0" kern="1200" dirty="0" err="1">
                  <a:latin typeface="+mn-lt"/>
                </a:rPr>
                <a:t>impostos</a:t>
              </a:r>
              <a:r>
                <a:rPr lang="en-US" sz="1600" b="0" kern="1200" dirty="0">
                  <a:latin typeface="+mn-lt"/>
                </a:rPr>
                <a:t> </a:t>
              </a:r>
              <a:r>
                <a:rPr lang="en-US" sz="1600" b="0" kern="1200" dirty="0" err="1">
                  <a:latin typeface="+mn-lt"/>
                </a:rPr>
                <a:t>sobre</a:t>
              </a:r>
              <a:r>
                <a:rPr lang="en-US" sz="1600" b="0" kern="1200" dirty="0">
                  <a:latin typeface="+mn-lt"/>
                </a:rPr>
                <a:t> o </a:t>
              </a:r>
              <a:r>
                <a:rPr lang="en-US" sz="1600" b="0" kern="1200" dirty="0" err="1">
                  <a:latin typeface="+mn-lt"/>
                </a:rPr>
                <a:t>faturamento</a:t>
              </a:r>
              <a:br>
                <a:rPr lang="en-US" sz="1600" b="0" kern="1200" dirty="0">
                  <a:latin typeface="+mn-lt"/>
                </a:rPr>
              </a:br>
              <a:r>
                <a:rPr lang="en-US" sz="1600" b="0" kern="1200" dirty="0">
                  <a:latin typeface="+mn-lt"/>
                </a:rPr>
                <a:t>(v) outros (</a:t>
              </a:r>
              <a:r>
                <a:rPr lang="en-US" sz="1600" b="0" kern="1200" dirty="0" err="1">
                  <a:latin typeface="+mn-lt"/>
                </a:rPr>
                <a:t>imposto</a:t>
              </a:r>
              <a:r>
                <a:rPr lang="en-US" sz="1600" b="0" kern="1200" dirty="0">
                  <a:latin typeface="+mn-lt"/>
                </a:rPr>
                <a:t> </a:t>
              </a:r>
              <a:r>
                <a:rPr lang="en-US" sz="1600" b="0" kern="1200" dirty="0" err="1">
                  <a:latin typeface="+mn-lt"/>
                </a:rPr>
                <a:t>sobre</a:t>
              </a:r>
              <a:r>
                <a:rPr lang="en-US" sz="1600" b="0" kern="1200" dirty="0">
                  <a:latin typeface="+mn-lt"/>
                </a:rPr>
                <a:t> </a:t>
              </a:r>
              <a:r>
                <a:rPr lang="en-US" sz="1600" b="0" kern="1200" dirty="0" err="1">
                  <a:latin typeface="+mn-lt"/>
                </a:rPr>
                <a:t>veículo</a:t>
              </a:r>
              <a:r>
                <a:rPr lang="en-US" b="0" dirty="0" err="1"/>
                <a:t>s</a:t>
              </a:r>
              <a:r>
                <a:rPr lang="en-US" b="0" dirty="0"/>
                <a:t>, </a:t>
              </a:r>
              <a:r>
                <a:rPr lang="en-US" b="0" dirty="0" err="1"/>
                <a:t>tributos</a:t>
              </a:r>
              <a:r>
                <a:rPr lang="en-US" b="0" dirty="0"/>
                <a:t> </a:t>
              </a:r>
              <a:r>
                <a:rPr lang="en-US" b="0" dirty="0" err="1"/>
                <a:t>municipais</a:t>
              </a:r>
              <a:r>
                <a:rPr lang="en-US" sz="1600" b="0" kern="1200" dirty="0">
                  <a:latin typeface="+mn-lt"/>
                </a:rPr>
                <a:t>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3365FBB-90F8-4257-B32F-AB491A9437F4}"/>
              </a:ext>
            </a:extLst>
          </p:cNvPr>
          <p:cNvGrpSpPr/>
          <p:nvPr/>
        </p:nvGrpSpPr>
        <p:grpSpPr>
          <a:xfrm>
            <a:off x="589772" y="1502948"/>
            <a:ext cx="1549566" cy="1921290"/>
            <a:chOff x="0" y="0"/>
            <a:chExt cx="1549566" cy="192129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5F4E0CCB-776B-455D-9368-7470224400B7}"/>
                </a:ext>
              </a:extLst>
            </p:cNvPr>
            <p:cNvSpPr/>
            <p:nvPr/>
          </p:nvSpPr>
          <p:spPr>
            <a:xfrm>
              <a:off x="0" y="0"/>
              <a:ext cx="1549566" cy="192129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ctangle: Rounded Corners 6">
              <a:extLst>
                <a:ext uri="{FF2B5EF4-FFF2-40B4-BE49-F238E27FC236}">
                  <a16:creationId xmlns:a16="http://schemas.microsoft.com/office/drawing/2014/main" id="{1A23B6E5-AFE3-4ED8-ABC8-DDE17C57D48D}"/>
                </a:ext>
              </a:extLst>
            </p:cNvPr>
            <p:cNvSpPr txBox="1"/>
            <p:nvPr/>
          </p:nvSpPr>
          <p:spPr>
            <a:xfrm>
              <a:off x="75644" y="75644"/>
              <a:ext cx="1398278" cy="1770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spcAft>
                  <a:spcPts val="0"/>
                </a:spcAft>
              </a:pPr>
              <a:r>
                <a:rPr lang="pt-BR" sz="1400" dirty="0">
                  <a:solidFill>
                    <a:schemeClr val="bg1"/>
                  </a:solidFill>
                </a:rPr>
                <a:t>O</a:t>
              </a:r>
              <a:r>
                <a:rPr lang="en-US" sz="1400" dirty="0">
                  <a:solidFill>
                    <a:schemeClr val="bg1"/>
                  </a:solidFill>
                </a:rPr>
                <a:t> que é </a:t>
              </a:r>
              <a:r>
                <a:rPr lang="en-US" sz="1400" dirty="0" err="1">
                  <a:solidFill>
                    <a:schemeClr val="bg1"/>
                  </a:solidFill>
                </a:rPr>
                <a:t>medido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6923131-B907-4E36-89FE-64F0205D4FEE}"/>
              </a:ext>
            </a:extLst>
          </p:cNvPr>
          <p:cNvGrpSpPr/>
          <p:nvPr/>
        </p:nvGrpSpPr>
        <p:grpSpPr>
          <a:xfrm>
            <a:off x="2151546" y="3481916"/>
            <a:ext cx="6251304" cy="888065"/>
            <a:chOff x="1561774" y="1978968"/>
            <a:chExt cx="6251304" cy="888065"/>
          </a:xfrm>
        </p:grpSpPr>
        <p:sp>
          <p:nvSpPr>
            <p:cNvPr id="25" name="Rectangle: Top Corners Rounded 24">
              <a:extLst>
                <a:ext uri="{FF2B5EF4-FFF2-40B4-BE49-F238E27FC236}">
                  <a16:creationId xmlns:a16="http://schemas.microsoft.com/office/drawing/2014/main" id="{3CBFD32A-6D75-4C61-8504-37E305D93998}"/>
                </a:ext>
              </a:extLst>
            </p:cNvPr>
            <p:cNvSpPr/>
            <p:nvPr/>
          </p:nvSpPr>
          <p:spPr>
            <a:xfrm rot="5400000">
              <a:off x="4243393" y="-702651"/>
              <a:ext cx="888065" cy="6251304"/>
            </a:xfrm>
            <a:prstGeom prst="round2SameRect">
              <a:avLst/>
            </a:prstGeom>
            <a:solidFill>
              <a:schemeClr val="accent5">
                <a:alpha val="89804"/>
              </a:schemeClr>
            </a:solidFill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: Top Corners Rounded 8">
              <a:extLst>
                <a:ext uri="{FF2B5EF4-FFF2-40B4-BE49-F238E27FC236}">
                  <a16:creationId xmlns:a16="http://schemas.microsoft.com/office/drawing/2014/main" id="{84ED51B9-0B32-4CC7-9EC3-1FB118EF4078}"/>
                </a:ext>
              </a:extLst>
            </p:cNvPr>
            <p:cNvSpPr txBox="1"/>
            <p:nvPr/>
          </p:nvSpPr>
          <p:spPr>
            <a:xfrm>
              <a:off x="1561774" y="2022320"/>
              <a:ext cx="6207952" cy="8013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85750" lvl="1" indent="-285750" fontAlgn="auto"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550" b="0" dirty="0"/>
                <a:t>São </a:t>
              </a:r>
              <a:r>
                <a:rPr lang="en-US" sz="1550" b="0" dirty="0" err="1"/>
                <a:t>considerados</a:t>
              </a:r>
              <a:r>
                <a:rPr lang="en-US" sz="1550" b="0" dirty="0"/>
                <a:t> </a:t>
              </a:r>
              <a:r>
                <a:rPr lang="en-US" sz="1550" b="0" dirty="0" err="1"/>
                <a:t>s</a:t>
              </a:r>
              <a:r>
                <a:rPr lang="en-US" sz="1550" b="0" kern="1200" dirty="0" err="1">
                  <a:latin typeface="+mn-lt"/>
                </a:rPr>
                <a:t>omente</a:t>
              </a:r>
              <a:r>
                <a:rPr lang="en-US" sz="1550" b="0" kern="1200" dirty="0">
                  <a:latin typeface="+mn-lt"/>
                </a:rPr>
                <a:t> </a:t>
              </a:r>
              <a:r>
                <a:rPr lang="en-US" sz="1550" b="0" kern="1200" dirty="0" err="1">
                  <a:latin typeface="+mn-lt"/>
                </a:rPr>
                <a:t>os</a:t>
              </a:r>
              <a:r>
                <a:rPr lang="en-US" sz="1550" b="0" kern="1200" dirty="0">
                  <a:latin typeface="+mn-lt"/>
                </a:rPr>
                <a:t> </a:t>
              </a:r>
              <a:r>
                <a:rPr lang="en-US" sz="1550" b="0" kern="1200" dirty="0" err="1">
                  <a:latin typeface="+mn-lt"/>
                </a:rPr>
                <a:t>tributos</a:t>
              </a:r>
              <a:r>
                <a:rPr lang="en-US" sz="1550" b="0" kern="1200" dirty="0">
                  <a:latin typeface="+mn-lt"/>
                </a:rPr>
                <a:t> que </a:t>
              </a:r>
              <a:r>
                <a:rPr lang="en-US" sz="1550" b="0" kern="1200" dirty="0" err="1">
                  <a:latin typeface="+mn-lt"/>
                </a:rPr>
                <a:t>representam</a:t>
              </a:r>
              <a:r>
                <a:rPr lang="en-US" sz="1550" b="0" kern="1200" dirty="0">
                  <a:latin typeface="+mn-lt"/>
                </a:rPr>
                <a:t> um </a:t>
              </a:r>
              <a:r>
                <a:rPr lang="en-US" sz="1550" b="0" kern="1200" dirty="0" err="1">
                  <a:latin typeface="+mn-lt"/>
                </a:rPr>
                <a:t>custo</a:t>
              </a:r>
              <a:r>
                <a:rPr lang="en-US" sz="1550" b="0" kern="1200" dirty="0">
                  <a:latin typeface="+mn-lt"/>
                </a:rPr>
                <a:t> para a </a:t>
              </a:r>
              <a:r>
                <a:rPr lang="en-US" sz="1550" b="0" kern="1200" dirty="0" err="1">
                  <a:latin typeface="+mn-lt"/>
                </a:rPr>
                <a:t>empresa</a:t>
              </a:r>
              <a:r>
                <a:rPr lang="en-US" sz="1550" b="0" kern="1200" dirty="0">
                  <a:latin typeface="+mn-lt"/>
                </a:rPr>
                <a:t>;</a:t>
              </a:r>
            </a:p>
            <a:p>
              <a:pPr marL="285750" lvl="1" indent="-285750" fontAlgn="auto"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550" b="0" dirty="0"/>
                <a:t>Soma de </a:t>
              </a:r>
              <a:r>
                <a:rPr lang="en-US" sz="1550" b="0" dirty="0" err="1"/>
                <a:t>todos</a:t>
              </a:r>
              <a:r>
                <a:rPr lang="en-US" sz="1550" b="0" dirty="0"/>
                <a:t> </a:t>
              </a:r>
              <a:r>
                <a:rPr lang="en-US" sz="1550" b="0" dirty="0" err="1"/>
                <a:t>os</a:t>
              </a:r>
              <a:r>
                <a:rPr lang="en-US" sz="1550" b="0" dirty="0"/>
                <a:t> </a:t>
              </a:r>
              <a:r>
                <a:rPr lang="en-US" sz="1550" b="0" dirty="0" err="1"/>
                <a:t>impostos</a:t>
              </a:r>
              <a:r>
                <a:rPr lang="en-US" sz="1550" b="0" dirty="0"/>
                <a:t> e </a:t>
              </a:r>
              <a:r>
                <a:rPr lang="en-US" sz="1550" b="0" dirty="0" err="1"/>
                <a:t>contribuições</a:t>
              </a:r>
              <a:r>
                <a:rPr lang="en-US" sz="1550" b="0" dirty="0"/>
                <a:t>, </a:t>
              </a:r>
              <a:r>
                <a:rPr lang="en-US" sz="1550" b="0" dirty="0" err="1"/>
                <a:t>após</a:t>
              </a:r>
              <a:r>
                <a:rPr lang="en-US" sz="1550" b="0" dirty="0"/>
                <a:t> </a:t>
              </a:r>
              <a:r>
                <a:rPr lang="en-US" sz="1550" b="0" dirty="0" err="1"/>
                <a:t>deduções</a:t>
              </a:r>
              <a:r>
                <a:rPr lang="en-US" sz="1550" b="0" dirty="0"/>
                <a:t> e </a:t>
              </a:r>
              <a:r>
                <a:rPr lang="en-US" sz="1550" b="0" dirty="0" err="1"/>
                <a:t>isenções</a:t>
              </a:r>
              <a:endParaRPr lang="en-US" sz="1550" b="0" kern="1200" dirty="0">
                <a:latin typeface="+mn-l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AC3A72-3CA6-4215-8884-0D05C7CC797F}"/>
              </a:ext>
            </a:extLst>
          </p:cNvPr>
          <p:cNvGrpSpPr/>
          <p:nvPr/>
        </p:nvGrpSpPr>
        <p:grpSpPr>
          <a:xfrm>
            <a:off x="589772" y="3482047"/>
            <a:ext cx="1561728" cy="903541"/>
            <a:chOff x="0" y="1979099"/>
            <a:chExt cx="1561728" cy="903541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3C170502-EF9C-4CD6-9198-F9C64A2A779C}"/>
                </a:ext>
              </a:extLst>
            </p:cNvPr>
            <p:cNvSpPr/>
            <p:nvPr/>
          </p:nvSpPr>
          <p:spPr>
            <a:xfrm>
              <a:off x="0" y="1979099"/>
              <a:ext cx="1561728" cy="90354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angle: Rounded Corners 10">
              <a:extLst>
                <a:ext uri="{FF2B5EF4-FFF2-40B4-BE49-F238E27FC236}">
                  <a16:creationId xmlns:a16="http://schemas.microsoft.com/office/drawing/2014/main" id="{23730CD8-949B-4029-8D4E-1C52EB917B98}"/>
                </a:ext>
              </a:extLst>
            </p:cNvPr>
            <p:cNvSpPr txBox="1"/>
            <p:nvPr/>
          </p:nvSpPr>
          <p:spPr>
            <a:xfrm>
              <a:off x="44107" y="2023206"/>
              <a:ext cx="1473514" cy="8153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spcAft>
                  <a:spcPts val="0"/>
                </a:spcAft>
              </a:pPr>
              <a:r>
                <a:rPr lang="pt-BR" sz="1400" dirty="0">
                  <a:solidFill>
                    <a:schemeClr val="bg1"/>
                  </a:solidFill>
                </a:rPr>
                <a:t>Como é calculada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75337B-3E4F-4E35-B191-A391D8BFC7C6}"/>
              </a:ext>
            </a:extLst>
          </p:cNvPr>
          <p:cNvGrpSpPr/>
          <p:nvPr/>
        </p:nvGrpSpPr>
        <p:grpSpPr>
          <a:xfrm>
            <a:off x="2143983" y="4422897"/>
            <a:ext cx="6258374" cy="949744"/>
            <a:chOff x="1554211" y="2919949"/>
            <a:chExt cx="6258374" cy="949744"/>
          </a:xfrm>
        </p:grpSpPr>
        <p:sp>
          <p:nvSpPr>
            <p:cNvPr id="21" name="Rectangle: Top Corners Rounded 20">
              <a:extLst>
                <a:ext uri="{FF2B5EF4-FFF2-40B4-BE49-F238E27FC236}">
                  <a16:creationId xmlns:a16="http://schemas.microsoft.com/office/drawing/2014/main" id="{9AF5E963-9DA2-4456-B3F7-004190F89985}"/>
                </a:ext>
              </a:extLst>
            </p:cNvPr>
            <p:cNvSpPr/>
            <p:nvPr/>
          </p:nvSpPr>
          <p:spPr>
            <a:xfrm rot="5400000">
              <a:off x="4208526" y="265634"/>
              <a:ext cx="949744" cy="6258374"/>
            </a:xfrm>
            <a:prstGeom prst="round2SameRect">
              <a:avLst/>
            </a:prstGeom>
            <a:solidFill>
              <a:schemeClr val="accent5">
                <a:alpha val="89804"/>
              </a:schemeClr>
            </a:solidFill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tangle: Top Corners Rounded 12">
              <a:extLst>
                <a:ext uri="{FF2B5EF4-FFF2-40B4-BE49-F238E27FC236}">
                  <a16:creationId xmlns:a16="http://schemas.microsoft.com/office/drawing/2014/main" id="{18E7442D-8DC2-48EC-BB65-BE668CD1F41E}"/>
                </a:ext>
              </a:extLst>
            </p:cNvPr>
            <p:cNvSpPr txBox="1"/>
            <p:nvPr/>
          </p:nvSpPr>
          <p:spPr>
            <a:xfrm>
              <a:off x="1554212" y="2966312"/>
              <a:ext cx="6212011" cy="8570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har char="•"/>
              </a:pPr>
              <a:r>
                <a:rPr lang="en-US" sz="1600" b="0" kern="1200" dirty="0">
                  <a:latin typeface="+mn-lt"/>
                </a:rPr>
                <a:t>A </a:t>
              </a:r>
              <a:r>
                <a:rPr lang="en-US" sz="1600" b="0" kern="1200" dirty="0" err="1">
                  <a:latin typeface="+mn-lt"/>
                </a:rPr>
                <a:t>carga</a:t>
              </a:r>
              <a:r>
                <a:rPr lang="en-US" sz="1600" b="0" kern="1200" dirty="0">
                  <a:latin typeface="+mn-lt"/>
                </a:rPr>
                <a:t> </a:t>
              </a:r>
              <a:r>
                <a:rPr lang="en-US" sz="1600" b="0" kern="1200" dirty="0" err="1">
                  <a:latin typeface="+mn-lt"/>
                </a:rPr>
                <a:t>tributária</a:t>
              </a:r>
              <a:r>
                <a:rPr lang="en-US" sz="1600" b="0" kern="1200" dirty="0">
                  <a:latin typeface="+mn-lt"/>
                </a:rPr>
                <a:t> total </a:t>
              </a:r>
              <a:r>
                <a:rPr lang="en-US" sz="1600" b="0" kern="1200" dirty="0" err="1">
                  <a:latin typeface="+mn-lt"/>
                </a:rPr>
                <a:t>difere</a:t>
              </a:r>
              <a:r>
                <a:rPr lang="en-US" sz="1600" b="0" kern="1200" dirty="0">
                  <a:latin typeface="+mn-lt"/>
                </a:rPr>
                <a:t> da soma das </a:t>
              </a:r>
              <a:r>
                <a:rPr lang="en-US" sz="1600" b="0" kern="1200" dirty="0" err="1">
                  <a:latin typeface="+mn-lt"/>
                </a:rPr>
                <a:t>alíquotas</a:t>
              </a:r>
              <a:r>
                <a:rPr lang="en-US" sz="1600" b="0" kern="1200" dirty="0">
                  <a:latin typeface="+mn-lt"/>
                </a:rPr>
                <a:t> </a:t>
              </a:r>
              <a:r>
                <a:rPr lang="en-US" sz="1600" b="0" kern="1200" dirty="0" err="1">
                  <a:latin typeface="+mn-lt"/>
                </a:rPr>
                <a:t>previstas</a:t>
              </a:r>
              <a:r>
                <a:rPr lang="en-US" sz="1600" b="0" kern="1200" dirty="0">
                  <a:latin typeface="+mn-lt"/>
                </a:rPr>
                <a:t> </a:t>
              </a:r>
              <a:r>
                <a:rPr lang="en-US" b="0" dirty="0" err="1"/>
                <a:t>na</a:t>
              </a:r>
              <a:r>
                <a:rPr lang="en-US" b="0" dirty="0"/>
                <a:t> lei (que </a:t>
              </a:r>
              <a:r>
                <a:rPr lang="en-US" b="0" dirty="0" err="1"/>
                <a:t>são</a:t>
              </a:r>
              <a:r>
                <a:rPr lang="en-US" b="0" dirty="0"/>
                <a:t> a % </a:t>
              </a:r>
              <a:r>
                <a:rPr lang="en-US" b="0" dirty="0" err="1"/>
                <a:t>aplicada</a:t>
              </a:r>
              <a:r>
                <a:rPr lang="en-US" b="0" dirty="0"/>
                <a:t> a </a:t>
              </a:r>
              <a:r>
                <a:rPr lang="en-US" b="0" dirty="0" err="1"/>
                <a:t>uma</a:t>
              </a:r>
              <a:r>
                <a:rPr lang="en-US" b="0" dirty="0"/>
                <a:t> base fiscal)</a:t>
              </a:r>
              <a:endParaRPr lang="en-US" sz="1600" b="0" kern="1200" dirty="0">
                <a:latin typeface="+mn-lt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72EA454-2C35-4468-85DF-337873CB276F}"/>
              </a:ext>
            </a:extLst>
          </p:cNvPr>
          <p:cNvGrpSpPr/>
          <p:nvPr/>
        </p:nvGrpSpPr>
        <p:grpSpPr>
          <a:xfrm>
            <a:off x="589772" y="4446820"/>
            <a:ext cx="1554167" cy="964773"/>
            <a:chOff x="0" y="2943872"/>
            <a:chExt cx="1554167" cy="964773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18DEB25-0314-4C42-9DBF-24D1C8165370}"/>
                </a:ext>
              </a:extLst>
            </p:cNvPr>
            <p:cNvSpPr/>
            <p:nvPr/>
          </p:nvSpPr>
          <p:spPr>
            <a:xfrm>
              <a:off x="0" y="2943872"/>
              <a:ext cx="1554167" cy="90354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: Rounded Corners 14">
              <a:extLst>
                <a:ext uri="{FF2B5EF4-FFF2-40B4-BE49-F238E27FC236}">
                  <a16:creationId xmlns:a16="http://schemas.microsoft.com/office/drawing/2014/main" id="{195D0097-A8D6-42A6-943D-A54C84712F32}"/>
                </a:ext>
              </a:extLst>
            </p:cNvPr>
            <p:cNvSpPr txBox="1"/>
            <p:nvPr/>
          </p:nvSpPr>
          <p:spPr>
            <a:xfrm>
              <a:off x="44107" y="2987979"/>
              <a:ext cx="1473514" cy="9206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 err="1">
                  <a:solidFill>
                    <a:schemeClr val="bg1"/>
                  </a:solidFill>
                  <a:latin typeface="+mn-lt"/>
                </a:rPr>
                <a:t>Carga</a:t>
              </a:r>
              <a:r>
                <a:rPr lang="en-US" sz="1400" kern="12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400" kern="1200" dirty="0" err="1">
                  <a:solidFill>
                    <a:schemeClr val="bg1"/>
                  </a:solidFill>
                  <a:latin typeface="+mn-lt"/>
                </a:rPr>
                <a:t>tributária</a:t>
              </a:r>
              <a:r>
                <a:rPr lang="en-US" sz="1400" kern="1200" dirty="0">
                  <a:solidFill>
                    <a:schemeClr val="bg1"/>
                  </a:solidFill>
                  <a:latin typeface="+mn-lt"/>
                </a:rPr>
                <a:t> total e </a:t>
              </a:r>
              <a:r>
                <a:rPr lang="en-US" sz="1400" kern="1200" dirty="0" err="1">
                  <a:solidFill>
                    <a:schemeClr val="bg1"/>
                  </a:solidFill>
                  <a:latin typeface="+mn-lt"/>
                </a:rPr>
                <a:t>alíquotas</a:t>
              </a:r>
              <a:endParaRPr lang="en-US" sz="1400" kern="12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EEEA7F8-E82E-4139-BCF2-4D96F1895EFB}"/>
              </a:ext>
            </a:extLst>
          </p:cNvPr>
          <p:cNvGrpSpPr/>
          <p:nvPr/>
        </p:nvGrpSpPr>
        <p:grpSpPr>
          <a:xfrm>
            <a:off x="2143970" y="5440157"/>
            <a:ext cx="6254281" cy="858863"/>
            <a:chOff x="1554198" y="3937209"/>
            <a:chExt cx="6254281" cy="858863"/>
          </a:xfrm>
        </p:grpSpPr>
        <p:sp>
          <p:nvSpPr>
            <p:cNvPr id="17" name="Rectangle: Top Corners Rounded 16">
              <a:extLst>
                <a:ext uri="{FF2B5EF4-FFF2-40B4-BE49-F238E27FC236}">
                  <a16:creationId xmlns:a16="http://schemas.microsoft.com/office/drawing/2014/main" id="{21FB5C89-0CAE-49B3-9347-5DE4B1DA3E0F}"/>
                </a:ext>
              </a:extLst>
            </p:cNvPr>
            <p:cNvSpPr/>
            <p:nvPr/>
          </p:nvSpPr>
          <p:spPr>
            <a:xfrm rot="5400000">
              <a:off x="4251907" y="1239500"/>
              <a:ext cx="858863" cy="6254281"/>
            </a:xfrm>
            <a:prstGeom prst="round2SameRect">
              <a:avLst/>
            </a:prstGeom>
            <a:solidFill>
              <a:schemeClr val="accent5">
                <a:alpha val="89804"/>
              </a:schemeClr>
            </a:solidFill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: Top Corners Rounded 16">
              <a:extLst>
                <a:ext uri="{FF2B5EF4-FFF2-40B4-BE49-F238E27FC236}">
                  <a16:creationId xmlns:a16="http://schemas.microsoft.com/office/drawing/2014/main" id="{59530F43-8D26-4992-BC9E-78A1F3183C34}"/>
                </a:ext>
              </a:extLst>
            </p:cNvPr>
            <p:cNvSpPr txBox="1"/>
            <p:nvPr/>
          </p:nvSpPr>
          <p:spPr>
            <a:xfrm>
              <a:off x="1554198" y="3979135"/>
              <a:ext cx="6212355" cy="7750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har char="•"/>
              </a:pPr>
              <a:r>
                <a:rPr lang="en-US" sz="1600" b="0" kern="1200" dirty="0">
                  <a:latin typeface="+mn-lt"/>
                </a:rPr>
                <a:t>No </a:t>
              </a:r>
              <a:r>
                <a:rPr lang="en-US" sz="1600" b="0" kern="1200" dirty="0" err="1">
                  <a:latin typeface="+mn-lt"/>
                </a:rPr>
                <a:t>cálculo</a:t>
              </a:r>
              <a:r>
                <a:rPr lang="en-US" sz="1600" b="0" kern="1200" dirty="0">
                  <a:latin typeface="+mn-lt"/>
                </a:rPr>
                <a:t> da </a:t>
              </a:r>
              <a:r>
                <a:rPr lang="en-US" sz="1600" b="0" kern="1200" dirty="0" err="1">
                  <a:latin typeface="+mn-lt"/>
                </a:rPr>
                <a:t>carga</a:t>
              </a:r>
              <a:r>
                <a:rPr lang="en-US" sz="1600" b="0" kern="1200" dirty="0">
                  <a:latin typeface="+mn-lt"/>
                </a:rPr>
                <a:t> </a:t>
              </a:r>
              <a:r>
                <a:rPr lang="en-US" sz="1600" b="0" kern="1200" dirty="0" err="1">
                  <a:latin typeface="+mn-lt"/>
                </a:rPr>
                <a:t>tributária</a:t>
              </a:r>
              <a:r>
                <a:rPr lang="en-US" sz="1600" b="0" kern="1200" dirty="0">
                  <a:latin typeface="+mn-lt"/>
                </a:rPr>
                <a:t>, </a:t>
              </a:r>
              <a:r>
                <a:rPr lang="en-US" sz="1600" b="0" kern="1200" dirty="0">
                  <a:solidFill>
                    <a:schemeClr val="accent3"/>
                  </a:solidFill>
                  <a:latin typeface="+mn-lt"/>
                </a:rPr>
                <a:t>o </a:t>
              </a:r>
              <a:r>
                <a:rPr lang="en-US" sz="1600" b="0" kern="1200" dirty="0" err="1">
                  <a:solidFill>
                    <a:schemeClr val="accent3"/>
                  </a:solidFill>
                  <a:latin typeface="+mn-lt"/>
                </a:rPr>
                <a:t>imposto</a:t>
              </a:r>
              <a:r>
                <a:rPr lang="en-US" sz="1600" b="0" kern="1200" dirty="0">
                  <a:solidFill>
                    <a:schemeClr val="accent3"/>
                  </a:solidFill>
                  <a:latin typeface="+mn-lt"/>
                </a:rPr>
                <a:t> a ser </a:t>
              </a:r>
              <a:r>
                <a:rPr lang="en-US" sz="1600" b="0" kern="1200" dirty="0" err="1">
                  <a:solidFill>
                    <a:schemeClr val="accent3"/>
                  </a:solidFill>
                  <a:latin typeface="+mn-lt"/>
                </a:rPr>
                <a:t>pago</a:t>
              </a:r>
              <a:r>
                <a:rPr lang="en-US" sz="1600" b="0" kern="1200" dirty="0">
                  <a:solidFill>
                    <a:schemeClr val="accent3"/>
                  </a:solidFill>
                  <a:latin typeface="+mn-lt"/>
                </a:rPr>
                <a:t> (</a:t>
              </a:r>
              <a:r>
                <a:rPr lang="en-US" sz="1600" b="0" kern="1200" dirty="0" err="1">
                  <a:solidFill>
                    <a:schemeClr val="accent3"/>
                  </a:solidFill>
                  <a:latin typeface="+mn-lt"/>
                </a:rPr>
                <a:t>em</a:t>
              </a:r>
              <a:r>
                <a:rPr lang="en-US" sz="1600" b="0" kern="1200" dirty="0">
                  <a:solidFill>
                    <a:schemeClr val="accent3"/>
                  </a:solidFill>
                  <a:latin typeface="+mn-lt"/>
                </a:rPr>
                <a:t> </a:t>
              </a:r>
              <a:r>
                <a:rPr lang="en-US" sz="1600" b="0" kern="1200" dirty="0" err="1">
                  <a:solidFill>
                    <a:schemeClr val="accent3"/>
                  </a:solidFill>
                  <a:latin typeface="+mn-lt"/>
                </a:rPr>
                <a:t>moeda</a:t>
              </a:r>
              <a:r>
                <a:rPr lang="en-US" sz="1600" b="0" kern="1200" dirty="0">
                  <a:solidFill>
                    <a:schemeClr val="accent3"/>
                  </a:solidFill>
                  <a:latin typeface="+mn-lt"/>
                </a:rPr>
                <a:t> local) é </a:t>
              </a:r>
              <a:r>
                <a:rPr lang="en-US" sz="1600" b="0" kern="1200" dirty="0" err="1">
                  <a:solidFill>
                    <a:schemeClr val="accent3"/>
                  </a:solidFill>
                  <a:latin typeface="+mn-lt"/>
                </a:rPr>
                <a:t>dividido</a:t>
              </a:r>
              <a:r>
                <a:rPr lang="en-US" sz="1600" b="0" kern="1200" dirty="0">
                  <a:solidFill>
                    <a:schemeClr val="accent3"/>
                  </a:solidFill>
                  <a:latin typeface="+mn-lt"/>
                </a:rPr>
                <a:t> </a:t>
              </a:r>
              <a:r>
                <a:rPr lang="en-US" sz="1600" b="0" kern="1200" dirty="0" err="1">
                  <a:solidFill>
                    <a:schemeClr val="accent3"/>
                  </a:solidFill>
                  <a:latin typeface="+mn-lt"/>
                </a:rPr>
                <a:t>pelo</a:t>
              </a:r>
              <a:r>
                <a:rPr lang="en-US" sz="1600" b="0" kern="1200" dirty="0">
                  <a:solidFill>
                    <a:schemeClr val="accent3"/>
                  </a:solidFill>
                  <a:latin typeface="+mn-lt"/>
                </a:rPr>
                <a:t> </a:t>
              </a:r>
              <a:r>
                <a:rPr lang="en-US" sz="1600" b="0" kern="1200" dirty="0" err="1">
                  <a:solidFill>
                    <a:schemeClr val="accent3"/>
                  </a:solidFill>
                  <a:latin typeface="+mn-lt"/>
                </a:rPr>
                <a:t>lucro</a:t>
              </a:r>
              <a:r>
                <a:rPr lang="en-US" sz="1600" b="0" kern="1200" dirty="0">
                  <a:solidFill>
                    <a:schemeClr val="accent3"/>
                  </a:solidFill>
                  <a:latin typeface="+mn-lt"/>
                </a:rPr>
                <a:t> da </a:t>
              </a:r>
              <a:r>
                <a:rPr lang="en-US" sz="1600" b="0" kern="1200" dirty="0" err="1">
                  <a:solidFill>
                    <a:schemeClr val="accent3"/>
                  </a:solidFill>
                  <a:latin typeface="+mn-lt"/>
                </a:rPr>
                <a:t>empresa</a:t>
              </a:r>
              <a:endParaRPr lang="en-US" sz="1600" b="0" kern="1200" dirty="0">
                <a:solidFill>
                  <a:schemeClr val="accent3"/>
                </a:solidFill>
                <a:latin typeface="+mn-lt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B38BAF5-A4BC-4014-A7E7-E8C883EE0457}"/>
              </a:ext>
            </a:extLst>
          </p:cNvPr>
          <p:cNvGrpSpPr/>
          <p:nvPr/>
        </p:nvGrpSpPr>
        <p:grpSpPr>
          <a:xfrm>
            <a:off x="589772" y="5415939"/>
            <a:ext cx="1554153" cy="903541"/>
            <a:chOff x="0" y="3912991"/>
            <a:chExt cx="1554153" cy="90354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F3DBA57-D3AA-4206-BF86-1FC97B6FCE2C}"/>
                </a:ext>
              </a:extLst>
            </p:cNvPr>
            <p:cNvSpPr/>
            <p:nvPr/>
          </p:nvSpPr>
          <p:spPr>
            <a:xfrm>
              <a:off x="0" y="3912991"/>
              <a:ext cx="1554153" cy="90354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: Rounded Corners 18">
              <a:extLst>
                <a:ext uri="{FF2B5EF4-FFF2-40B4-BE49-F238E27FC236}">
                  <a16:creationId xmlns:a16="http://schemas.microsoft.com/office/drawing/2014/main" id="{3BD19899-E20B-472C-8FBB-CA42489379F9}"/>
                </a:ext>
              </a:extLst>
            </p:cNvPr>
            <p:cNvSpPr txBox="1"/>
            <p:nvPr/>
          </p:nvSpPr>
          <p:spPr>
            <a:xfrm>
              <a:off x="44107" y="3957098"/>
              <a:ext cx="1465939" cy="8153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 err="1">
                  <a:solidFill>
                    <a:schemeClr val="bg1"/>
                  </a:solidFill>
                  <a:latin typeface="+mn-lt"/>
                </a:rPr>
                <a:t>Lucros</a:t>
              </a:r>
              <a:r>
                <a:rPr lang="en-US" sz="1400" kern="12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400" kern="1200" dirty="0" err="1">
                  <a:solidFill>
                    <a:schemeClr val="bg1"/>
                  </a:solidFill>
                  <a:latin typeface="+mn-lt"/>
                </a:rPr>
                <a:t>comerciais</a:t>
              </a:r>
              <a:endParaRPr lang="en-US" sz="1400" kern="12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31" name="Slide Number Placeholder 1">
            <a:extLst>
              <a:ext uri="{FF2B5EF4-FFF2-40B4-BE49-F238E27FC236}">
                <a16:creationId xmlns:a16="http://schemas.microsoft.com/office/drawing/2014/main" id="{CD3183F5-2175-4E5D-A799-8254633A71D9}"/>
              </a:ext>
            </a:extLst>
          </p:cNvPr>
          <p:cNvSpPr txBox="1">
            <a:spLocks/>
          </p:cNvSpPr>
          <p:nvPr/>
        </p:nvSpPr>
        <p:spPr bwMode="auto">
          <a:xfrm>
            <a:off x="80709" y="6484838"/>
            <a:ext cx="5524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cap="none">
                <a:solidFill>
                  <a:srgbClr val="002345"/>
                </a:solidFill>
                <a:latin typeface="+mn-lt"/>
                <a:ea typeface="MS PGothic" pitchFamily="34" charset="-128"/>
                <a:cs typeface="Andes" panose="02000000000000000000" pitchFamily="50" charset="0"/>
              </a:defRPr>
            </a:lvl1pPr>
            <a:lvl2pPr marL="285750" indent="-285750" algn="just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+mn-lt"/>
                <a:ea typeface="MS PGothic" pitchFamily="34" charset="-128"/>
              </a:defRPr>
            </a:lvl2pPr>
            <a:lvl3pPr marL="576263" indent="-285750" algn="just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1600">
                <a:solidFill>
                  <a:srgbClr val="595959"/>
                </a:solidFill>
                <a:latin typeface="+mn-lt"/>
                <a:ea typeface="MS PGothic" pitchFamily="34" charset="-128"/>
              </a:defRPr>
            </a:lvl3pPr>
            <a:lvl4pPr marL="1657350" indent="-285750" algn="just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+mn-lt"/>
                <a:ea typeface="MS PGothic" pitchFamily="34" charset="-128"/>
              </a:defRPr>
            </a:lvl4pPr>
            <a:lvl5pPr marL="2114550" indent="-285750" algn="just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000" kern="0" dirty="0">
                <a:solidFill>
                  <a:schemeClr val="bg1">
                    <a:lumMod val="75000"/>
                  </a:schemeClr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767722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1372065" y="1607250"/>
          <a:ext cx="6387067" cy="4350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rrow: Right 2"/>
          <p:cNvSpPr/>
          <p:nvPr/>
        </p:nvSpPr>
        <p:spPr bwMode="auto">
          <a:xfrm>
            <a:off x="356934" y="3485469"/>
            <a:ext cx="2553534" cy="1436414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9" name="Arrow: Right 8"/>
          <p:cNvSpPr/>
          <p:nvPr/>
        </p:nvSpPr>
        <p:spPr bwMode="auto">
          <a:xfrm>
            <a:off x="234176" y="1417631"/>
            <a:ext cx="2676292" cy="206783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sz="1300" b="0" dirty="0">
                <a:solidFill>
                  <a:srgbClr val="002345"/>
                </a:solidFill>
                <a:ea typeface="MS PGothic" pitchFamily="34" charset="-128"/>
              </a:rPr>
              <a:t>Analisa-se o </a:t>
            </a:r>
            <a:r>
              <a:rPr lang="en-US" sz="1300" b="0" dirty="0" err="1">
                <a:solidFill>
                  <a:srgbClr val="002345"/>
                </a:solidFill>
                <a:ea typeface="MS PGothic" pitchFamily="34" charset="-128"/>
              </a:rPr>
              <a:t>processo</a:t>
            </a:r>
            <a:r>
              <a:rPr lang="en-US" sz="1300" b="0" dirty="0">
                <a:solidFill>
                  <a:srgbClr val="002345"/>
                </a:solidFill>
                <a:ea typeface="MS PGothic" pitchFamily="34" charset="-128"/>
              </a:rPr>
              <a:t> para </a:t>
            </a:r>
            <a:r>
              <a:rPr lang="en-US" sz="1300" b="0" dirty="0" err="1">
                <a:solidFill>
                  <a:srgbClr val="002345"/>
                </a:solidFill>
                <a:ea typeface="MS PGothic" pitchFamily="34" charset="-128"/>
              </a:rPr>
              <a:t>obter</a:t>
            </a:r>
            <a:r>
              <a:rPr lang="en-US" sz="1300" b="0" dirty="0">
                <a:solidFill>
                  <a:srgbClr val="002345"/>
                </a:solidFill>
                <a:ea typeface="MS PGothic" pitchFamily="34" charset="-128"/>
              </a:rPr>
              <a:t> </a:t>
            </a:r>
            <a:r>
              <a:rPr lang="en-US" sz="1300" b="0" dirty="0" err="1">
                <a:solidFill>
                  <a:srgbClr val="002345"/>
                </a:solidFill>
                <a:ea typeface="MS PGothic" pitchFamily="34" charset="-128"/>
              </a:rPr>
              <a:t>uma</a:t>
            </a:r>
            <a:r>
              <a:rPr lang="en-US" sz="1300" b="0" dirty="0">
                <a:solidFill>
                  <a:schemeClr val="accent3"/>
                </a:solidFill>
                <a:ea typeface="MS PGothic" pitchFamily="34" charset="-128"/>
              </a:rPr>
              <a:t> </a:t>
            </a:r>
            <a:r>
              <a:rPr lang="en-US" sz="1300" b="0" dirty="0" err="1">
                <a:solidFill>
                  <a:schemeClr val="accent3"/>
                </a:solidFill>
                <a:ea typeface="MS PGothic" pitchFamily="34" charset="-128"/>
              </a:rPr>
              <a:t>restituição</a:t>
            </a:r>
            <a:r>
              <a:rPr lang="en-US" sz="1300" b="0" dirty="0">
                <a:solidFill>
                  <a:schemeClr val="accent3"/>
                </a:solidFill>
                <a:ea typeface="MS PGothic" pitchFamily="34" charset="-128"/>
              </a:rPr>
              <a:t> do IVA </a:t>
            </a:r>
            <a:r>
              <a:rPr lang="en-US" sz="1300" b="0" dirty="0">
                <a:solidFill>
                  <a:srgbClr val="002345"/>
                </a:solidFill>
                <a:ea typeface="MS PGothic" pitchFamily="34" charset="-128"/>
              </a:rPr>
              <a:t>(</a:t>
            </a:r>
            <a:r>
              <a:rPr lang="en-US" sz="1300" b="0" dirty="0" err="1">
                <a:solidFill>
                  <a:srgbClr val="002345"/>
                </a:solidFill>
                <a:ea typeface="MS PGothic" pitchFamily="34" charset="-128"/>
              </a:rPr>
              <a:t>compra</a:t>
            </a:r>
            <a:r>
              <a:rPr lang="en-US" sz="1300" b="0" dirty="0">
                <a:solidFill>
                  <a:srgbClr val="002345"/>
                </a:solidFill>
                <a:ea typeface="MS PGothic" pitchFamily="34" charset="-128"/>
              </a:rPr>
              <a:t> de bens de capital)</a:t>
            </a:r>
          </a:p>
        </p:txBody>
      </p:sp>
      <p:sp>
        <p:nvSpPr>
          <p:cNvPr id="11" name="Arrow: Left 10"/>
          <p:cNvSpPr/>
          <p:nvPr/>
        </p:nvSpPr>
        <p:spPr bwMode="auto">
          <a:xfrm>
            <a:off x="6220729" y="4056921"/>
            <a:ext cx="2676292" cy="2078246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sz="1300" b="0" dirty="0">
                <a:solidFill>
                  <a:srgbClr val="002345"/>
                </a:solidFill>
              </a:rPr>
              <a:t>Analisa-se o </a:t>
            </a:r>
            <a:r>
              <a:rPr lang="en-US" sz="1300" b="0" dirty="0" err="1">
                <a:solidFill>
                  <a:srgbClr val="002345"/>
                </a:solidFill>
              </a:rPr>
              <a:t>processo</a:t>
            </a:r>
            <a:r>
              <a:rPr lang="en-US" sz="1300" b="0" dirty="0">
                <a:solidFill>
                  <a:srgbClr val="002345"/>
                </a:solidFill>
              </a:rPr>
              <a:t> para </a:t>
            </a:r>
            <a:r>
              <a:rPr lang="en-US" sz="1300" b="0" dirty="0" err="1">
                <a:solidFill>
                  <a:schemeClr val="accent3"/>
                </a:solidFill>
              </a:rPr>
              <a:t>retificar</a:t>
            </a:r>
            <a:r>
              <a:rPr lang="en-US" sz="1300" b="0" dirty="0">
                <a:solidFill>
                  <a:schemeClr val="accent3"/>
                </a:solidFill>
              </a:rPr>
              <a:t> um </a:t>
            </a:r>
            <a:r>
              <a:rPr lang="en-US" sz="1300" b="0" dirty="0" err="1">
                <a:solidFill>
                  <a:schemeClr val="accent3"/>
                </a:solidFill>
              </a:rPr>
              <a:t>erro</a:t>
            </a:r>
            <a:r>
              <a:rPr lang="en-US" sz="1300" b="0" dirty="0">
                <a:solidFill>
                  <a:schemeClr val="accent3"/>
                </a:solidFill>
              </a:rPr>
              <a:t> </a:t>
            </a:r>
            <a:r>
              <a:rPr lang="en-US" sz="1300" b="0" dirty="0" err="1">
                <a:solidFill>
                  <a:schemeClr val="accent3"/>
                </a:solidFill>
              </a:rPr>
              <a:t>na</a:t>
            </a:r>
            <a:r>
              <a:rPr lang="en-US" sz="1300" b="0" dirty="0">
                <a:solidFill>
                  <a:schemeClr val="accent3"/>
                </a:solidFill>
              </a:rPr>
              <a:t> </a:t>
            </a:r>
            <a:r>
              <a:rPr lang="en-US" sz="1300" b="0" dirty="0" err="1">
                <a:solidFill>
                  <a:schemeClr val="accent3"/>
                </a:solidFill>
              </a:rPr>
              <a:t>declaração</a:t>
            </a:r>
            <a:r>
              <a:rPr lang="en-US" sz="1300" b="0" dirty="0">
                <a:solidFill>
                  <a:schemeClr val="accent3"/>
                </a:solidFill>
              </a:rPr>
              <a:t> do IRPJ </a:t>
            </a:r>
            <a:r>
              <a:rPr lang="en-US" sz="1300" b="0" dirty="0">
                <a:solidFill>
                  <a:srgbClr val="002345"/>
                </a:solidFill>
              </a:rPr>
              <a:t>e </a:t>
            </a:r>
            <a:r>
              <a:rPr lang="en-US" sz="1300" b="0" dirty="0" err="1">
                <a:solidFill>
                  <a:srgbClr val="002345"/>
                </a:solidFill>
              </a:rPr>
              <a:t>cumprir</a:t>
            </a:r>
            <a:r>
              <a:rPr lang="en-US" sz="1300" b="0" dirty="0">
                <a:solidFill>
                  <a:srgbClr val="002345"/>
                </a:solidFill>
              </a:rPr>
              <a:t> com </a:t>
            </a:r>
            <a:r>
              <a:rPr lang="en-US" sz="1300" b="0" dirty="0" err="1">
                <a:solidFill>
                  <a:srgbClr val="002345"/>
                </a:solidFill>
              </a:rPr>
              <a:t>obrigações</a:t>
            </a:r>
            <a:r>
              <a:rPr lang="en-US" sz="1300" b="0" dirty="0">
                <a:solidFill>
                  <a:srgbClr val="002345"/>
                </a:solidFill>
              </a:rPr>
              <a:t> (</a:t>
            </a:r>
            <a:r>
              <a:rPr lang="en-US" sz="1300" b="0" dirty="0" err="1">
                <a:solidFill>
                  <a:schemeClr val="accent3"/>
                </a:solidFill>
              </a:rPr>
              <a:t>fiscalização</a:t>
            </a:r>
            <a:r>
              <a:rPr lang="en-US" sz="1300" b="0" dirty="0">
                <a:solidFill>
                  <a:srgbClr val="002345"/>
                </a:solidFill>
              </a:rPr>
              <a:t>)</a:t>
            </a: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ADB8E31-C7AF-4CF6-85F3-3BBD1C0DF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/>
          <a:lstStyle/>
          <a:p>
            <a:r>
              <a:rPr lang="en-US" dirty="0" err="1">
                <a:latin typeface="+mj-lt"/>
              </a:rPr>
              <a:t>Índice</a:t>
            </a:r>
            <a:r>
              <a:rPr lang="en-US" dirty="0">
                <a:latin typeface="+mj-lt"/>
              </a:rPr>
              <a:t> de </a:t>
            </a:r>
            <a:r>
              <a:rPr lang="en-US" dirty="0" err="1">
                <a:latin typeface="+mj-lt"/>
              </a:rPr>
              <a:t>processos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pós-declaração</a:t>
            </a:r>
            <a:r>
              <a:rPr lang="en-US" dirty="0">
                <a:latin typeface="+mj-lt"/>
              </a:rPr>
              <a:t>: o que é </a:t>
            </a:r>
            <a:r>
              <a:rPr lang="en-US" dirty="0" err="1">
                <a:latin typeface="+mj-lt"/>
              </a:rPr>
              <a:t>medido</a:t>
            </a:r>
            <a:r>
              <a:rPr lang="en-US" dirty="0">
                <a:latin typeface="+mj-lt"/>
              </a:rPr>
              <a:t>?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00C08C59-6BCA-4521-A28D-67D5220279E9}"/>
              </a:ext>
            </a:extLst>
          </p:cNvPr>
          <p:cNvSpPr txBox="1">
            <a:spLocks/>
          </p:cNvSpPr>
          <p:nvPr/>
        </p:nvSpPr>
        <p:spPr bwMode="auto">
          <a:xfrm>
            <a:off x="80709" y="6484838"/>
            <a:ext cx="5524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cap="none">
                <a:solidFill>
                  <a:srgbClr val="002345"/>
                </a:solidFill>
                <a:latin typeface="+mn-lt"/>
                <a:ea typeface="MS PGothic" pitchFamily="34" charset="-128"/>
                <a:cs typeface="Andes" panose="02000000000000000000" pitchFamily="50" charset="0"/>
              </a:defRPr>
            </a:lvl1pPr>
            <a:lvl2pPr marL="285750" indent="-285750" algn="just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+mn-lt"/>
                <a:ea typeface="MS PGothic" pitchFamily="34" charset="-128"/>
              </a:defRPr>
            </a:lvl2pPr>
            <a:lvl3pPr marL="576263" indent="-285750" algn="just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1600">
                <a:solidFill>
                  <a:srgbClr val="595959"/>
                </a:solidFill>
                <a:latin typeface="+mn-lt"/>
                <a:ea typeface="MS PGothic" pitchFamily="34" charset="-128"/>
              </a:defRPr>
            </a:lvl3pPr>
            <a:lvl4pPr marL="1657350" indent="-285750" algn="just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+mn-lt"/>
                <a:ea typeface="MS PGothic" pitchFamily="34" charset="-128"/>
              </a:defRPr>
            </a:lvl4pPr>
            <a:lvl5pPr marL="2114550" indent="-285750" algn="just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000" kern="0" dirty="0">
                <a:solidFill>
                  <a:schemeClr val="bg1">
                    <a:lumMod val="75000"/>
                  </a:schemeClr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8479316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 "/>
              </a:rPr>
              <a:t>Abertura</a:t>
            </a:r>
            <a:r>
              <a:rPr lang="en-US" dirty="0">
                <a:latin typeface="Arial "/>
              </a:rPr>
              <a:t> de </a:t>
            </a:r>
            <a:r>
              <a:rPr lang="en-US" dirty="0" err="1">
                <a:latin typeface="Arial "/>
              </a:rPr>
              <a:t>Empresas</a:t>
            </a:r>
            <a:r>
              <a:rPr lang="en-US" dirty="0">
                <a:latin typeface="Arial "/>
              </a:rPr>
              <a:t> </a:t>
            </a:r>
            <a:r>
              <a:rPr lang="en-US" dirty="0" err="1">
                <a:latin typeface="Arial "/>
              </a:rPr>
              <a:t>em</a:t>
            </a:r>
            <a:r>
              <a:rPr lang="en-US" dirty="0">
                <a:latin typeface="Arial 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Arial "/>
              </a:rPr>
              <a:t>São Paulo - </a:t>
            </a:r>
            <a:r>
              <a:rPr lang="en-US" b="1" dirty="0" err="1">
                <a:solidFill>
                  <a:schemeClr val="accent1"/>
                </a:solidFill>
                <a:latin typeface="Arial "/>
              </a:rPr>
              <a:t>exemplo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C760B9F-94B6-48F9-9CAF-FD4E51F2A4B3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723177"/>
              </p:ext>
            </p:extLst>
          </p:nvPr>
        </p:nvGraphicFramePr>
        <p:xfrm>
          <a:off x="633413" y="1393794"/>
          <a:ext cx="6976702" cy="4863627"/>
        </p:xfrm>
        <a:graphic>
          <a:graphicData uri="http://schemas.openxmlformats.org/drawingml/2006/table">
            <a:tbl>
              <a:tblPr/>
              <a:tblGrid>
                <a:gridCol w="5618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7740">
                  <a:extLst>
                    <a:ext uri="{9D8B030D-6E8A-4147-A177-3AD203B41FA5}">
                      <a16:colId xmlns:a16="http://schemas.microsoft.com/office/drawing/2014/main" val="4290648621"/>
                    </a:ext>
                  </a:extLst>
                </a:gridCol>
              </a:tblGrid>
              <a:tr h="2386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2345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Procedimento</a:t>
                      </a:r>
                      <a:endParaRPr lang="en-US" sz="1400" dirty="0">
                        <a:solidFill>
                          <a:srgbClr val="002345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33280" marB="3328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2345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Agência</a:t>
                      </a:r>
                      <a:endParaRPr lang="en-US" sz="1400" dirty="0">
                        <a:solidFill>
                          <a:srgbClr val="002345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33280" marB="332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7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pt-BR" sz="1200" b="0" kern="1200" dirty="0">
                          <a:solidFill>
                            <a:srgbClr val="002345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Verificar a disponibilidade do nome da empresa</a:t>
                      </a:r>
                      <a:endParaRPr lang="en-US" sz="1200" b="0" kern="1200" dirty="0">
                        <a:solidFill>
                          <a:srgbClr val="002345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33280" marB="3328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0" kern="1200" dirty="0">
                          <a:solidFill>
                            <a:srgbClr val="002345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Prefeitura</a:t>
                      </a:r>
                      <a:endParaRPr lang="en-US" sz="1200" b="0" kern="1200" dirty="0">
                        <a:solidFill>
                          <a:srgbClr val="002345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33280" marB="332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78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pt-PT" sz="1200" dirty="0">
                          <a:latin typeface="+mj-lt"/>
                        </a:rPr>
                        <a:t>Pedido de registro para impostos</a:t>
                      </a:r>
                      <a:endParaRPr lang="en-US" sz="1200" b="0" kern="1200" dirty="0">
                        <a:solidFill>
                          <a:srgbClr val="002345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33280" marB="3328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Receita Federal</a:t>
                      </a:r>
                      <a:endParaRPr lang="en-US" sz="1200" b="0" kern="1200" dirty="0">
                        <a:solidFill>
                          <a:srgbClr val="002345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33280" marB="332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kern="1200" dirty="0">
                          <a:solidFill>
                            <a:srgbClr val="002345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Pagar as taxas de registro</a:t>
                      </a:r>
                      <a:endParaRPr lang="en-US" sz="1200" b="0" kern="1200" dirty="0">
                        <a:solidFill>
                          <a:srgbClr val="002345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33280" marB="3328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345"/>
                          </a:solidFill>
                          <a:effectLst/>
                          <a:uLnTx/>
                          <a:uFillTx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Banco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345"/>
                        </a:solidFill>
                        <a:effectLst/>
                        <a:uLnTx/>
                        <a:uFillTx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33280" marB="332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kern="1200" dirty="0">
                          <a:solidFill>
                            <a:srgbClr val="002345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Registrar a empresa e obter as inscrições no CNPJ, INSS, ICMS e NIRE</a:t>
                      </a:r>
                      <a:endParaRPr lang="en-US" sz="1200" b="0" kern="1200" dirty="0">
                        <a:solidFill>
                          <a:srgbClr val="002345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33280" marB="3328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kern="1200" dirty="0">
                          <a:solidFill>
                            <a:srgbClr val="002345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JUCESP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345"/>
                        </a:solidFill>
                        <a:effectLst/>
                        <a:uLnTx/>
                        <a:uFillTx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33280" marB="332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63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kern="1200" dirty="0">
                          <a:solidFill>
                            <a:srgbClr val="002345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Inscrição no Cadastro de Contribuintes Mobiliários</a:t>
                      </a:r>
                    </a:p>
                  </a:txBody>
                  <a:tcPr marL="66562" marR="66562" marT="33280" marB="3328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Secretaria Municipal da Fazenda de São Paulo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345"/>
                        </a:solidFill>
                        <a:effectLst/>
                        <a:uLnTx/>
                        <a:uFillTx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33280" marB="332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0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kern="1200" dirty="0">
                          <a:solidFill>
                            <a:srgbClr val="002345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Obter um token para faturas eletrônicas</a:t>
                      </a:r>
                      <a:endParaRPr lang="en-US" sz="1200" b="0" kern="1200" dirty="0">
                        <a:solidFill>
                          <a:srgbClr val="002345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33280" marB="3328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/>
                        <a:t>Serasa</a:t>
                      </a:r>
                      <a:r>
                        <a:rPr lang="en-US" sz="1200" dirty="0"/>
                        <a:t> Experian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345"/>
                        </a:solidFill>
                        <a:effectLst/>
                        <a:uLnTx/>
                        <a:uFillTx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33280" marB="332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9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kern="1200" dirty="0">
                          <a:solidFill>
                            <a:srgbClr val="002345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Solicitar um Alvará de Funcionamento</a:t>
                      </a:r>
                      <a:endParaRPr lang="en-US" sz="1200" b="0" kern="1200" dirty="0">
                        <a:solidFill>
                          <a:srgbClr val="002345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33280" marB="3328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kern="1200" dirty="0">
                          <a:solidFill>
                            <a:srgbClr val="002345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Prefeitura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345"/>
                        </a:solidFill>
                        <a:effectLst/>
                        <a:uLnTx/>
                        <a:uFillTx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33280" marB="332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280481"/>
                  </a:ext>
                </a:extLst>
              </a:tr>
              <a:tr h="6203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kern="1200" dirty="0">
                          <a:solidFill>
                            <a:srgbClr val="002345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Inscrição e pagamento da Taxa de Fiscalização de Estabelecimentos (TFE)****</a:t>
                      </a:r>
                    </a:p>
                  </a:txBody>
                  <a:tcPr marL="66562" marR="66562" marT="33280" marB="3328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/>
                        <a:t>Secretaria</a:t>
                      </a:r>
                      <a:r>
                        <a:rPr lang="en-US" sz="1200" dirty="0"/>
                        <a:t> Municipal de </a:t>
                      </a:r>
                      <a:r>
                        <a:rPr lang="en-US" sz="1200" dirty="0" err="1"/>
                        <a:t>Finanças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345"/>
                        </a:solidFill>
                        <a:effectLst/>
                        <a:uLnTx/>
                        <a:uFillTx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33280" marB="332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3264416"/>
                  </a:ext>
                </a:extLst>
              </a:tr>
              <a:tr h="3806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kern="1200" dirty="0">
                          <a:solidFill>
                            <a:srgbClr val="002345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Registrar os funcionários no Programa de Integração Social (PIS)</a:t>
                      </a:r>
                      <a:endParaRPr lang="en-US" sz="1200" b="0" kern="1200" dirty="0">
                        <a:solidFill>
                          <a:srgbClr val="002345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33280" marB="3328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Caixa </a:t>
                      </a:r>
                      <a:r>
                        <a:rPr lang="en-US" sz="1200" dirty="0" err="1"/>
                        <a:t>Econômica</a:t>
                      </a:r>
                      <a:r>
                        <a:rPr lang="en-US" sz="1200" dirty="0"/>
                        <a:t> Federal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345"/>
                        </a:solidFill>
                        <a:effectLst/>
                        <a:uLnTx/>
                        <a:uFillTx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33280" marB="332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2757796"/>
                  </a:ext>
                </a:extLst>
              </a:tr>
              <a:tr h="358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kern="1200" dirty="0">
                          <a:solidFill>
                            <a:srgbClr val="002345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Notificar o Cadastro Geral de empregados e desempregados (CAGED)</a:t>
                      </a:r>
                    </a:p>
                  </a:txBody>
                  <a:tcPr marL="66562" marR="66562" marT="33280" marB="3328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345"/>
                          </a:solidFill>
                          <a:effectLst/>
                          <a:uLnTx/>
                          <a:uFillTx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Min. Do Trabalho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345"/>
                        </a:solidFill>
                        <a:effectLst/>
                        <a:uLnTx/>
                        <a:uFillTx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33280" marB="332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76194"/>
                  </a:ext>
                </a:extLst>
              </a:tr>
              <a:tr h="358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kern="1200" dirty="0">
                          <a:solidFill>
                            <a:srgbClr val="002345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Registro no Sindicato Patronal e Sindicato dos Funcionários</a:t>
                      </a:r>
                      <a:endParaRPr lang="en-US" sz="1200" b="0" kern="1200" dirty="0">
                        <a:solidFill>
                          <a:srgbClr val="002345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33280" marB="3328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345"/>
                          </a:solidFill>
                          <a:effectLst/>
                          <a:uLnTx/>
                          <a:uFillTx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Sindicato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345"/>
                        </a:solidFill>
                        <a:effectLst/>
                        <a:uLnTx/>
                        <a:uFillTx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62" marR="66562" marT="33280" marB="332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3426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7260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4">
            <a:extLst>
              <a:ext uri="{FF2B5EF4-FFF2-40B4-BE49-F238E27FC236}">
                <a16:creationId xmlns:a16="http://schemas.microsoft.com/office/drawing/2014/main" id="{ABD484E9-199F-4081-B37E-EE385BCF3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6926" y="2302952"/>
            <a:ext cx="4421449" cy="239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numCol="3"/>
          <a:lstStyle/>
          <a:p>
            <a:pPr marL="169863" indent="-169863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endParaRPr lang="pt-BR" sz="1400" b="0" i="0" dirty="0">
              <a:solidFill>
                <a:schemeClr val="tx1"/>
              </a:solidFill>
              <a:latin typeface="Andes" panose="02000000000000000000" pitchFamily="50" charset="0"/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20523AA-F11A-4B65-8BEA-95207D3B11AD}"/>
              </a:ext>
            </a:extLst>
          </p:cNvPr>
          <p:cNvGrpSpPr/>
          <p:nvPr/>
        </p:nvGrpSpPr>
        <p:grpSpPr>
          <a:xfrm>
            <a:off x="4137454" y="1360766"/>
            <a:ext cx="4987233" cy="4667216"/>
            <a:chOff x="4390366" y="1985350"/>
            <a:chExt cx="4706652" cy="4363529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10A0E4E7-6D93-4620-A79B-43A11467A6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32"/>
            <a:stretch/>
          </p:blipFill>
          <p:spPr bwMode="auto">
            <a:xfrm>
              <a:off x="4390366" y="1985350"/>
              <a:ext cx="4667573" cy="4363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92ECC0A-EDC0-45A9-A931-3A6351D256FF}"/>
                </a:ext>
              </a:extLst>
            </p:cNvPr>
            <p:cNvSpPr/>
            <p:nvPr/>
          </p:nvSpPr>
          <p:spPr>
            <a:xfrm>
              <a:off x="5619688" y="3090040"/>
              <a:ext cx="137160" cy="137160"/>
            </a:xfrm>
            <a:prstGeom prst="ellipse">
              <a:avLst/>
            </a:prstGeom>
            <a:solidFill>
              <a:srgbClr val="004B8D"/>
            </a:solidFill>
            <a:ln>
              <a:solidFill>
                <a:srgbClr val="004B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 dirty="0">
                <a:latin typeface="Andes" panose="02000000000000000000" pitchFamily="50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978408E-C261-4972-99C7-923C9C541BF0}"/>
                </a:ext>
              </a:extLst>
            </p:cNvPr>
            <p:cNvSpPr/>
            <p:nvPr/>
          </p:nvSpPr>
          <p:spPr>
            <a:xfrm>
              <a:off x="5672322" y="3731575"/>
              <a:ext cx="137160" cy="137160"/>
            </a:xfrm>
            <a:prstGeom prst="ellipse">
              <a:avLst/>
            </a:prstGeom>
            <a:solidFill>
              <a:srgbClr val="004B8D"/>
            </a:solidFill>
            <a:ln>
              <a:solidFill>
                <a:srgbClr val="004B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 dirty="0">
                <a:latin typeface="Andes" panose="02000000000000000000" pitchFamily="50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84ADA66-D0F3-43CB-8CB1-C7C76449AD74}"/>
                </a:ext>
              </a:extLst>
            </p:cNvPr>
            <p:cNvSpPr/>
            <p:nvPr/>
          </p:nvSpPr>
          <p:spPr>
            <a:xfrm>
              <a:off x="6725466" y="5849295"/>
              <a:ext cx="137160" cy="137160"/>
            </a:xfrm>
            <a:prstGeom prst="ellipse">
              <a:avLst/>
            </a:prstGeom>
            <a:solidFill>
              <a:srgbClr val="004B8D"/>
            </a:solidFill>
            <a:ln>
              <a:solidFill>
                <a:srgbClr val="004B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 dirty="0">
                <a:latin typeface="Andes" panose="02000000000000000000" pitchFamily="50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5D07D9F-86C2-4244-B3CF-1605D7AB4639}"/>
                </a:ext>
              </a:extLst>
            </p:cNvPr>
            <p:cNvSpPr/>
            <p:nvPr/>
          </p:nvSpPr>
          <p:spPr>
            <a:xfrm>
              <a:off x="7055290" y="5549462"/>
              <a:ext cx="137160" cy="137160"/>
            </a:xfrm>
            <a:prstGeom prst="ellipse">
              <a:avLst/>
            </a:prstGeom>
            <a:solidFill>
              <a:srgbClr val="004B8D"/>
            </a:solidFill>
            <a:ln>
              <a:solidFill>
                <a:srgbClr val="004B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 dirty="0">
                <a:latin typeface="Andes" panose="02000000000000000000" pitchFamily="50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98F22E1-FC7B-4964-8F2B-2487F0231180}"/>
                </a:ext>
              </a:extLst>
            </p:cNvPr>
            <p:cNvSpPr/>
            <p:nvPr/>
          </p:nvSpPr>
          <p:spPr>
            <a:xfrm>
              <a:off x="6438882" y="4067503"/>
              <a:ext cx="137160" cy="137160"/>
            </a:xfrm>
            <a:prstGeom prst="ellipse">
              <a:avLst/>
            </a:prstGeom>
            <a:solidFill>
              <a:srgbClr val="004B8D"/>
            </a:solidFill>
            <a:ln>
              <a:solidFill>
                <a:srgbClr val="004B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 dirty="0">
                <a:latin typeface="Andes" panose="02000000000000000000" pitchFamily="50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E74CB10-0508-4161-99C3-C473777BA10A}"/>
                </a:ext>
              </a:extLst>
            </p:cNvPr>
            <p:cNvSpPr/>
            <p:nvPr/>
          </p:nvSpPr>
          <p:spPr>
            <a:xfrm>
              <a:off x="6563986" y="4787015"/>
              <a:ext cx="137160" cy="137160"/>
            </a:xfrm>
            <a:prstGeom prst="ellipse">
              <a:avLst/>
            </a:prstGeom>
            <a:solidFill>
              <a:srgbClr val="004B8D"/>
            </a:solidFill>
            <a:ln>
              <a:solidFill>
                <a:srgbClr val="004B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 dirty="0">
                <a:latin typeface="Andes" panose="02000000000000000000" pitchFamily="50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4776408-E412-4858-89E0-1C33B6B2BC60}"/>
                </a:ext>
              </a:extLst>
            </p:cNvPr>
            <p:cNvSpPr/>
            <p:nvPr/>
          </p:nvSpPr>
          <p:spPr>
            <a:xfrm>
              <a:off x="7614745" y="4572001"/>
              <a:ext cx="137160" cy="137160"/>
            </a:xfrm>
            <a:prstGeom prst="ellipse">
              <a:avLst/>
            </a:prstGeom>
            <a:solidFill>
              <a:srgbClr val="004B8D"/>
            </a:solidFill>
            <a:ln>
              <a:solidFill>
                <a:srgbClr val="004B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 dirty="0">
                <a:latin typeface="Andes" panose="02000000000000000000" pitchFamily="50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BF99B63-6880-4975-9843-7847885C834A}"/>
                </a:ext>
              </a:extLst>
            </p:cNvPr>
            <p:cNvSpPr/>
            <p:nvPr/>
          </p:nvSpPr>
          <p:spPr>
            <a:xfrm>
              <a:off x="8040241" y="3878317"/>
              <a:ext cx="137160" cy="137160"/>
            </a:xfrm>
            <a:prstGeom prst="ellipse">
              <a:avLst/>
            </a:prstGeom>
            <a:solidFill>
              <a:srgbClr val="004B8D"/>
            </a:solidFill>
            <a:ln>
              <a:solidFill>
                <a:srgbClr val="004B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 dirty="0">
                <a:latin typeface="Andes" panose="02000000000000000000" pitchFamily="50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777A401-2200-424D-B120-8C01251F78FE}"/>
                </a:ext>
              </a:extLst>
            </p:cNvPr>
            <p:cNvSpPr/>
            <p:nvPr/>
          </p:nvSpPr>
          <p:spPr>
            <a:xfrm>
              <a:off x="7361608" y="4280265"/>
              <a:ext cx="137160" cy="137160"/>
            </a:xfrm>
            <a:prstGeom prst="ellipse">
              <a:avLst/>
            </a:prstGeom>
            <a:solidFill>
              <a:srgbClr val="004B8D"/>
            </a:solidFill>
            <a:ln>
              <a:solidFill>
                <a:srgbClr val="004B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 dirty="0">
                <a:latin typeface="Andes" panose="02000000000000000000" pitchFamily="50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07E3CBF-7316-4EA9-8374-8C30968E9F55}"/>
                </a:ext>
              </a:extLst>
            </p:cNvPr>
            <p:cNvSpPr/>
            <p:nvPr/>
          </p:nvSpPr>
          <p:spPr>
            <a:xfrm>
              <a:off x="7320455" y="5176346"/>
              <a:ext cx="137160" cy="137160"/>
            </a:xfrm>
            <a:prstGeom prst="ellipse">
              <a:avLst/>
            </a:prstGeom>
            <a:solidFill>
              <a:srgbClr val="004B8D"/>
            </a:solidFill>
            <a:ln>
              <a:solidFill>
                <a:srgbClr val="004B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 dirty="0">
                <a:latin typeface="Andes" panose="02000000000000000000" pitchFamily="50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116D5BF-96D6-4E2C-8629-B72D66F8C563}"/>
                </a:ext>
              </a:extLst>
            </p:cNvPr>
            <p:cNvSpPr/>
            <p:nvPr/>
          </p:nvSpPr>
          <p:spPr>
            <a:xfrm>
              <a:off x="7555370" y="3157043"/>
              <a:ext cx="137160" cy="137160"/>
            </a:xfrm>
            <a:prstGeom prst="ellipse">
              <a:avLst/>
            </a:prstGeom>
            <a:solidFill>
              <a:srgbClr val="004B8D"/>
            </a:solidFill>
            <a:ln>
              <a:solidFill>
                <a:srgbClr val="004B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 dirty="0">
                <a:latin typeface="Andes" panose="02000000000000000000" pitchFamily="50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B46EA88-7C99-4795-B180-6176535B1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49218" y="5317514"/>
              <a:ext cx="1447800" cy="907679"/>
            </a:xfrm>
            <a:prstGeom prst="rect">
              <a:avLst/>
            </a:prstGeom>
          </p:spPr>
        </p:pic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DC1F140B-B674-4F7A-92AF-238209342C08}"/>
              </a:ext>
            </a:extLst>
          </p:cNvPr>
          <p:cNvSpPr/>
          <p:nvPr/>
        </p:nvSpPr>
        <p:spPr>
          <a:xfrm>
            <a:off x="6605302" y="2603378"/>
            <a:ext cx="146304" cy="146304"/>
          </a:xfrm>
          <a:prstGeom prst="ellipse">
            <a:avLst/>
          </a:prstGeom>
          <a:solidFill>
            <a:srgbClr val="004B8D"/>
          </a:solidFill>
          <a:ln>
            <a:solidFill>
              <a:srgbClr val="004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ndes" panose="02000000000000000000" pitchFamily="50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A977741-9FD3-4CDC-A894-C881F9B944EE}"/>
              </a:ext>
            </a:extLst>
          </p:cNvPr>
          <p:cNvSpPr/>
          <p:nvPr/>
        </p:nvSpPr>
        <p:spPr>
          <a:xfrm>
            <a:off x="6698605" y="1871583"/>
            <a:ext cx="146304" cy="146304"/>
          </a:xfrm>
          <a:prstGeom prst="ellipse">
            <a:avLst/>
          </a:prstGeom>
          <a:solidFill>
            <a:srgbClr val="004B8D"/>
          </a:solidFill>
          <a:ln>
            <a:solidFill>
              <a:srgbClr val="004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ndes" panose="02000000000000000000" pitchFamily="50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338DC94-D66F-4F32-938D-2835C7D30A5D}"/>
              </a:ext>
            </a:extLst>
          </p:cNvPr>
          <p:cNvSpPr/>
          <p:nvPr/>
        </p:nvSpPr>
        <p:spPr>
          <a:xfrm>
            <a:off x="5604710" y="1752298"/>
            <a:ext cx="146304" cy="146304"/>
          </a:xfrm>
          <a:prstGeom prst="ellipse">
            <a:avLst/>
          </a:prstGeom>
          <a:solidFill>
            <a:srgbClr val="004B8D"/>
          </a:solidFill>
          <a:ln>
            <a:solidFill>
              <a:srgbClr val="004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ndes" panose="02000000000000000000" pitchFamily="50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47EA18B-700E-4536-A34F-B476D6E2E2AA}"/>
              </a:ext>
            </a:extLst>
          </p:cNvPr>
          <p:cNvSpPr/>
          <p:nvPr/>
        </p:nvSpPr>
        <p:spPr>
          <a:xfrm>
            <a:off x="4450012" y="3156936"/>
            <a:ext cx="146304" cy="146304"/>
          </a:xfrm>
          <a:prstGeom prst="ellipse">
            <a:avLst/>
          </a:prstGeom>
          <a:solidFill>
            <a:srgbClr val="004B8D"/>
          </a:solidFill>
          <a:ln>
            <a:solidFill>
              <a:srgbClr val="004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ndes" panose="02000000000000000000" pitchFamily="50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06E066F-3C45-4C72-ABD2-E35656430346}"/>
              </a:ext>
            </a:extLst>
          </p:cNvPr>
          <p:cNvSpPr/>
          <p:nvPr/>
        </p:nvSpPr>
        <p:spPr>
          <a:xfrm>
            <a:off x="6877865" y="4008173"/>
            <a:ext cx="146304" cy="146304"/>
          </a:xfrm>
          <a:prstGeom prst="ellipse">
            <a:avLst/>
          </a:prstGeom>
          <a:solidFill>
            <a:srgbClr val="004B8D"/>
          </a:solidFill>
          <a:ln>
            <a:solidFill>
              <a:srgbClr val="004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ndes" panose="02000000000000000000" pitchFamily="50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8C9561C-E3F9-42A8-9D6E-1D149AC4AD83}"/>
              </a:ext>
            </a:extLst>
          </p:cNvPr>
          <p:cNvSpPr/>
          <p:nvPr/>
        </p:nvSpPr>
        <p:spPr>
          <a:xfrm>
            <a:off x="6703256" y="4925502"/>
            <a:ext cx="146304" cy="146304"/>
          </a:xfrm>
          <a:prstGeom prst="ellipse">
            <a:avLst/>
          </a:prstGeom>
          <a:solidFill>
            <a:srgbClr val="004B8D"/>
          </a:solidFill>
          <a:ln>
            <a:solidFill>
              <a:srgbClr val="004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ndes" panose="02000000000000000000" pitchFamily="50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BFAB1D4-E632-4988-A4D7-E5227F420CFD}"/>
              </a:ext>
            </a:extLst>
          </p:cNvPr>
          <p:cNvSpPr/>
          <p:nvPr/>
        </p:nvSpPr>
        <p:spPr>
          <a:xfrm>
            <a:off x="7134138" y="3247272"/>
            <a:ext cx="146304" cy="146304"/>
          </a:xfrm>
          <a:prstGeom prst="ellipse">
            <a:avLst/>
          </a:prstGeom>
          <a:solidFill>
            <a:srgbClr val="004B8D"/>
          </a:solidFill>
          <a:ln>
            <a:solidFill>
              <a:srgbClr val="004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ndes" panose="02000000000000000000" pitchFamily="50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38D69C7-82B6-4BF0-A644-847C05F067C4}"/>
              </a:ext>
            </a:extLst>
          </p:cNvPr>
          <p:cNvSpPr/>
          <p:nvPr/>
        </p:nvSpPr>
        <p:spPr>
          <a:xfrm>
            <a:off x="7772654" y="2984830"/>
            <a:ext cx="146304" cy="146304"/>
          </a:xfrm>
          <a:prstGeom prst="ellipse">
            <a:avLst/>
          </a:prstGeom>
          <a:solidFill>
            <a:srgbClr val="004B8D"/>
          </a:solidFill>
          <a:ln>
            <a:solidFill>
              <a:srgbClr val="004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ndes" panose="02000000000000000000" pitchFamily="50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F0E0868-E6F3-4002-90B5-D97F680C3543}"/>
              </a:ext>
            </a:extLst>
          </p:cNvPr>
          <p:cNvSpPr/>
          <p:nvPr/>
        </p:nvSpPr>
        <p:spPr>
          <a:xfrm>
            <a:off x="8070892" y="2537742"/>
            <a:ext cx="146304" cy="146304"/>
          </a:xfrm>
          <a:prstGeom prst="ellipse">
            <a:avLst/>
          </a:prstGeom>
          <a:solidFill>
            <a:srgbClr val="004B8D"/>
          </a:solidFill>
          <a:ln>
            <a:solidFill>
              <a:srgbClr val="004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ndes" panose="02000000000000000000" pitchFamily="50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96DAB67-171E-426A-BE49-238DE5EB52F9}"/>
              </a:ext>
            </a:extLst>
          </p:cNvPr>
          <p:cNvSpPr/>
          <p:nvPr/>
        </p:nvSpPr>
        <p:spPr>
          <a:xfrm>
            <a:off x="8456864" y="2651464"/>
            <a:ext cx="146304" cy="146304"/>
          </a:xfrm>
          <a:prstGeom prst="ellipse">
            <a:avLst/>
          </a:prstGeom>
          <a:solidFill>
            <a:srgbClr val="004B8D"/>
          </a:solidFill>
          <a:ln>
            <a:solidFill>
              <a:srgbClr val="004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ndes" panose="02000000000000000000" pitchFamily="50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C2E0639-5AAE-4D52-AB77-D1B327D1EBF3}"/>
              </a:ext>
            </a:extLst>
          </p:cNvPr>
          <p:cNvSpPr/>
          <p:nvPr/>
        </p:nvSpPr>
        <p:spPr>
          <a:xfrm>
            <a:off x="8588467" y="2879931"/>
            <a:ext cx="146304" cy="146304"/>
          </a:xfrm>
          <a:prstGeom prst="ellipse">
            <a:avLst/>
          </a:prstGeom>
          <a:solidFill>
            <a:srgbClr val="004B8D"/>
          </a:solidFill>
          <a:ln>
            <a:solidFill>
              <a:srgbClr val="004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ndes" panose="02000000000000000000" pitchFamily="50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0B1A20C-BFDF-4981-801D-F21DD05DF168}"/>
              </a:ext>
            </a:extLst>
          </p:cNvPr>
          <p:cNvSpPr/>
          <p:nvPr/>
        </p:nvSpPr>
        <p:spPr>
          <a:xfrm>
            <a:off x="8574172" y="3103460"/>
            <a:ext cx="146304" cy="146304"/>
          </a:xfrm>
          <a:prstGeom prst="ellipse">
            <a:avLst/>
          </a:prstGeom>
          <a:solidFill>
            <a:srgbClr val="004B8D"/>
          </a:solidFill>
          <a:ln>
            <a:solidFill>
              <a:srgbClr val="004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ndes" panose="02000000000000000000" pitchFamily="50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6CD62A3-FE3C-469A-BD45-2490B2C6B16A}"/>
              </a:ext>
            </a:extLst>
          </p:cNvPr>
          <p:cNvSpPr/>
          <p:nvPr/>
        </p:nvSpPr>
        <p:spPr>
          <a:xfrm>
            <a:off x="8492776" y="3274590"/>
            <a:ext cx="146304" cy="146304"/>
          </a:xfrm>
          <a:prstGeom prst="ellipse">
            <a:avLst/>
          </a:prstGeom>
          <a:solidFill>
            <a:srgbClr val="004B8D"/>
          </a:solidFill>
          <a:ln>
            <a:solidFill>
              <a:srgbClr val="004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ndes" panose="02000000000000000000" pitchFamily="50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CE9B7B1-AA06-4BA6-895A-9941BA19284D}"/>
              </a:ext>
            </a:extLst>
          </p:cNvPr>
          <p:cNvSpPr/>
          <p:nvPr/>
        </p:nvSpPr>
        <p:spPr>
          <a:xfrm>
            <a:off x="8328165" y="3420894"/>
            <a:ext cx="146304" cy="146304"/>
          </a:xfrm>
          <a:prstGeom prst="ellipse">
            <a:avLst/>
          </a:prstGeom>
          <a:solidFill>
            <a:srgbClr val="004B8D"/>
          </a:solidFill>
          <a:ln>
            <a:solidFill>
              <a:srgbClr val="004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ndes" panose="02000000000000000000" pitchFamily="50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F8AB68D-6DA6-4C01-A641-5061D700EC17}"/>
              </a:ext>
            </a:extLst>
          </p:cNvPr>
          <p:cNvSpPr/>
          <p:nvPr/>
        </p:nvSpPr>
        <p:spPr>
          <a:xfrm>
            <a:off x="8018351" y="4458365"/>
            <a:ext cx="145337" cy="146706"/>
          </a:xfrm>
          <a:prstGeom prst="ellipse">
            <a:avLst/>
          </a:prstGeom>
          <a:solidFill>
            <a:srgbClr val="004B8D"/>
          </a:solidFill>
          <a:ln>
            <a:solidFill>
              <a:srgbClr val="004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ndes" panose="02000000000000000000" pitchFamily="50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D6DD76F-3FA6-4EE7-A47B-CD12B1D75B92}"/>
              </a:ext>
            </a:extLst>
          </p:cNvPr>
          <p:cNvSpPr/>
          <p:nvPr/>
        </p:nvSpPr>
        <p:spPr>
          <a:xfrm>
            <a:off x="7770628" y="4793261"/>
            <a:ext cx="145337" cy="146706"/>
          </a:xfrm>
          <a:prstGeom prst="ellipse">
            <a:avLst/>
          </a:prstGeom>
          <a:solidFill>
            <a:srgbClr val="004B8D"/>
          </a:solidFill>
          <a:ln>
            <a:solidFill>
              <a:srgbClr val="004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ndes" panose="02000000000000000000" pitchFamily="50" charset="0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837E907B-F31F-4009-9FA2-54917608A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301625"/>
            <a:ext cx="8461375" cy="757238"/>
          </a:xfrm>
        </p:spPr>
        <p:txBody>
          <a:bodyPr/>
          <a:lstStyle/>
          <a:p>
            <a:r>
              <a:rPr lang="pt-BR" dirty="0">
                <a:latin typeface="+mj-lt"/>
              </a:rPr>
              <a:t>Qual o escopo do Doing Business no Brasil?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BBEFA6-42CB-46CA-B60F-8127B68445D2}"/>
              </a:ext>
            </a:extLst>
          </p:cNvPr>
          <p:cNvSpPr txBox="1"/>
          <p:nvPr/>
        </p:nvSpPr>
        <p:spPr>
          <a:xfrm>
            <a:off x="129464" y="1504843"/>
            <a:ext cx="429668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Pela primeira vez, todos os estados, através de suas capitais, serão analisados usando a metodologia Doing Business em 5 indicadores: </a:t>
            </a:r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Abertura de Empresas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Obtenção de Alvará de Construção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Registro de Propriedades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Pagamento de Impostos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Execução de contratos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F37FEFB-A7FB-48F8-A561-ACBCC75D31F3}"/>
              </a:ext>
            </a:extLst>
          </p:cNvPr>
          <p:cNvSpPr/>
          <p:nvPr/>
        </p:nvSpPr>
        <p:spPr>
          <a:xfrm>
            <a:off x="129464" y="4367489"/>
            <a:ext cx="41877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5"/>
              </a:buClr>
              <a:buSzPct val="115000"/>
              <a:buFontTx/>
              <a:buNone/>
              <a:tabLst/>
              <a:defRPr/>
            </a:pPr>
            <a:r>
              <a:rPr lang="pt-BR" sz="1400" b="0" kern="0" dirty="0">
                <a:solidFill>
                  <a:srgbClr val="021F43"/>
                </a:solidFill>
                <a:latin typeface="+mj-lt"/>
                <a:cs typeface="Arial" pitchFamily="34" charset="0"/>
              </a:rPr>
              <a:t>Piloto em 5 cidades para medir o processo de como abrir uma </a:t>
            </a:r>
            <a:r>
              <a:rPr lang="pt-BR" sz="1400" b="0" kern="0" dirty="0">
                <a:solidFill>
                  <a:srgbClr val="FFC000"/>
                </a:solidFill>
                <a:latin typeface="+mj-lt"/>
                <a:cs typeface="Arial" pitchFamily="34" charset="0"/>
              </a:rPr>
              <a:t>MEI</a:t>
            </a:r>
            <a:r>
              <a:rPr lang="pt-BR" sz="1400" b="0" kern="0" dirty="0">
                <a:solidFill>
                  <a:srgbClr val="021F43"/>
                </a:solidFill>
                <a:latin typeface="+mj-lt"/>
                <a:cs typeface="Arial" pitchFamily="34" charset="0"/>
              </a:rPr>
              <a:t> e o processo de pagamento de impostos através do </a:t>
            </a:r>
            <a:r>
              <a:rPr lang="pt-BR" sz="1400" b="0" kern="0" dirty="0">
                <a:solidFill>
                  <a:srgbClr val="FFC000"/>
                </a:solidFill>
                <a:latin typeface="+mj-lt"/>
                <a:cs typeface="Arial" pitchFamily="34" charset="0"/>
              </a:rPr>
              <a:t>Simples Nacional</a:t>
            </a: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38" name="Cross 37">
            <a:extLst>
              <a:ext uri="{FF2B5EF4-FFF2-40B4-BE49-F238E27FC236}">
                <a16:creationId xmlns:a16="http://schemas.microsoft.com/office/drawing/2014/main" id="{DD5A0D72-AC4A-45E1-BF61-18A696839570}"/>
              </a:ext>
            </a:extLst>
          </p:cNvPr>
          <p:cNvSpPr/>
          <p:nvPr/>
        </p:nvSpPr>
        <p:spPr bwMode="auto">
          <a:xfrm>
            <a:off x="818673" y="4036772"/>
            <a:ext cx="257577" cy="265358"/>
          </a:xfrm>
          <a:prstGeom prst="plus">
            <a:avLst>
              <a:gd name="adj" fmla="val 35029"/>
            </a:avLst>
          </a:prstGeom>
          <a:solidFill>
            <a:srgbClr val="139A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pt-BR" sz="1300" b="0" i="0" u="none" strike="noStrike" kern="0" cap="none" spc="0" normalizeH="0" baseline="0" noProof="0" dirty="0">
              <a:ln>
                <a:noFill/>
              </a:ln>
              <a:solidFill>
                <a:srgbClr val="139AF0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75139E-5C4F-46F7-9B1E-973B7C97A222}"/>
              </a:ext>
            </a:extLst>
          </p:cNvPr>
          <p:cNvSpPr/>
          <p:nvPr/>
        </p:nvSpPr>
        <p:spPr>
          <a:xfrm>
            <a:off x="141094" y="508976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latin typeface="+mj-lt"/>
                <a:cs typeface="Times New Roman" panose="02020603050405020304" pitchFamily="18" charset="0"/>
              </a:rPr>
              <a:t>O projeto será realizado pelo Banco Mundial em parceira com a SEME e tem o apoio e patrocínio da CNC, Febraban e Sebrae. 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2D0A06-690E-4D30-8785-60BE85256A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1550" y="6235452"/>
            <a:ext cx="3759694" cy="54061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53E3057-781A-4487-A6AA-7F9C28CB92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464" y="6018199"/>
            <a:ext cx="3147136" cy="80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00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/>
          <p:cNvSpPr txBox="1">
            <a:spLocks/>
          </p:cNvSpPr>
          <p:nvPr/>
        </p:nvSpPr>
        <p:spPr bwMode="auto">
          <a:xfrm>
            <a:off x="155875" y="448128"/>
            <a:ext cx="8619152" cy="62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PT" sz="22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+mj-lt"/>
                <a:ea typeface="MS PGothic" pitchFamily="34" charset="-128"/>
                <a:cs typeface="Andes ExtraLight" pitchFamily="50" charset="0"/>
              </a:rPr>
              <a:t>Principais instituições envolvidas no licenciamento da construção em São Paulo</a:t>
            </a:r>
            <a:endParaRPr kumimoji="0" lang="pt-PT" sz="2200" b="1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+mj-lt"/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32134" y="4261137"/>
            <a:ext cx="8679732" cy="2071117"/>
          </a:xfrm>
          <a:prstGeom prst="rect">
            <a:avLst/>
          </a:prstGeom>
          <a:gradFill flip="none" rotWithShape="1">
            <a:gsLst>
              <a:gs pos="0">
                <a:srgbClr val="CDE6FF"/>
              </a:gs>
              <a:gs pos="100000">
                <a:srgbClr val="F7FBFF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5425" marR="0" lvl="1" indent="-112713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Tx/>
              <a:buNone/>
              <a:tabLst/>
              <a:defRPr/>
            </a:pPr>
            <a:r>
              <a:rPr lang="pt-PT" kern="0" dirty="0"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rPr>
              <a:t>Principais agências involvidas no processo</a:t>
            </a:r>
            <a:r>
              <a:rPr kumimoji="0" lang="pt-P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  <a:cs typeface="ヒラギノ角ゴ Pro W3"/>
              </a:rPr>
              <a:t>:</a:t>
            </a:r>
          </a:p>
          <a:p>
            <a:pPr marL="225425" lvl="1" indent="-112713" defTabSz="895350" fontAlgn="auto">
              <a:spcBef>
                <a:spcPts val="0"/>
              </a:spcBef>
              <a:spcAft>
                <a:spcPts val="600"/>
              </a:spcAft>
              <a:buSzPct val="120000"/>
              <a:defRPr/>
            </a:pPr>
            <a:endParaRPr lang="pt-PT" sz="300" b="0" kern="0" dirty="0">
              <a:solidFill>
                <a:srgbClr val="000000"/>
              </a:solidFill>
              <a:ea typeface="ヒラギノ角ゴ Pro W3"/>
              <a:cs typeface="ヒラギノ角ゴ Pro W3"/>
            </a:endParaRPr>
          </a:p>
          <a:p>
            <a:pPr marL="398462" lvl="1" indent="-285750" defTabSz="895350" fontAlgn="auto">
              <a:spcBef>
                <a:spcPts val="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pt-PT" b="0" dirty="0">
                <a:solidFill>
                  <a:srgbClr val="021F4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Prefeitura</a:t>
            </a:r>
          </a:p>
          <a:p>
            <a:pPr marL="398462" lvl="1" indent="-285750" defTabSz="895350" fontAlgn="auto">
              <a:spcBef>
                <a:spcPts val="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pt-PT" b="0" dirty="0">
                <a:solidFill>
                  <a:srgbClr val="021F4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CREA</a:t>
            </a:r>
          </a:p>
          <a:p>
            <a:pPr marL="398462" lvl="1" indent="-285750" defTabSz="895350" fontAlgn="auto">
              <a:spcBef>
                <a:spcPts val="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pt-PT" b="0" dirty="0">
                <a:solidFill>
                  <a:srgbClr val="021F4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Bombeiros</a:t>
            </a:r>
          </a:p>
          <a:p>
            <a:pPr marL="398462" lvl="1" indent="-285750" defTabSz="895350" fontAlgn="auto">
              <a:spcBef>
                <a:spcPts val="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pt-PT" b="0" dirty="0">
                <a:solidFill>
                  <a:srgbClr val="021F4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SABESP</a:t>
            </a:r>
          </a:p>
          <a:p>
            <a:pPr marL="398462" lvl="1" indent="-285750" defTabSz="895350" fontAlgn="auto">
              <a:spcBef>
                <a:spcPts val="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pt-PT" b="0" dirty="0">
                <a:solidFill>
                  <a:srgbClr val="021F4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Registro de imóveis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05953" y="1346700"/>
            <a:ext cx="5643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000000"/>
                </a:solidFill>
                <a:latin typeface="+mn-lt"/>
              </a:rPr>
              <a:t>19 procedimentos, 384 dias</a:t>
            </a:r>
            <a:endParaRPr lang="pt-PT" b="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A5BB6F-92B3-4034-AD74-4E42A63D6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86" y="1346700"/>
            <a:ext cx="8371427" cy="274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501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/>
          <p:cNvSpPr txBox="1">
            <a:spLocks/>
          </p:cNvSpPr>
          <p:nvPr/>
        </p:nvSpPr>
        <p:spPr bwMode="auto">
          <a:xfrm>
            <a:off x="155875" y="448128"/>
            <a:ext cx="8619152" cy="62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PT" sz="22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uLnTx/>
                <a:uFillTx/>
                <a:latin typeface="+mj-lt"/>
                <a:ea typeface="MS PGothic" pitchFamily="34" charset="-128"/>
                <a:cs typeface="Andes ExtraLight" pitchFamily="50" charset="0"/>
              </a:rPr>
              <a:t>Principais instituições envolvidas no processo de transferência de imóvel em São Paulo</a:t>
            </a:r>
            <a:endParaRPr kumimoji="0" lang="pt-PT" sz="2200" b="1" i="0" u="none" strike="noStrike" kern="0" cap="none" spc="0" normalizeH="0" baseline="0" noProof="0" dirty="0">
              <a:ln>
                <a:noFill/>
              </a:ln>
              <a:solidFill>
                <a:srgbClr val="021F43"/>
              </a:solidFill>
              <a:effectLst/>
              <a:uLnTx/>
              <a:uFillTx/>
              <a:latin typeface="+mj-lt"/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76951" y="5169342"/>
            <a:ext cx="5109449" cy="1421206"/>
          </a:xfrm>
          <a:prstGeom prst="rect">
            <a:avLst/>
          </a:prstGeom>
          <a:gradFill flip="none" rotWithShape="1">
            <a:gsLst>
              <a:gs pos="0">
                <a:srgbClr val="CDE6FF"/>
              </a:gs>
              <a:gs pos="100000">
                <a:srgbClr val="F7FBFF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5425" marR="0" lvl="1" indent="-112713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Tx/>
              <a:buNone/>
              <a:tabLst/>
              <a:defRPr/>
            </a:pPr>
            <a:r>
              <a:rPr lang="pt-PT" kern="0" dirty="0"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rPr>
              <a:t>Principais agências involvidas no processo</a:t>
            </a:r>
            <a:r>
              <a:rPr kumimoji="0" lang="pt-P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  <a:cs typeface="ヒラギノ角ゴ Pro W3"/>
              </a:rPr>
              <a:t>:</a:t>
            </a:r>
          </a:p>
          <a:p>
            <a:pPr marL="225425" lvl="1" indent="-112713" defTabSz="895350" fontAlgn="auto">
              <a:spcBef>
                <a:spcPts val="0"/>
              </a:spcBef>
              <a:spcAft>
                <a:spcPts val="600"/>
              </a:spcAft>
              <a:buSzPct val="120000"/>
              <a:defRPr/>
            </a:pPr>
            <a:endParaRPr lang="pt-PT" sz="300" b="0" kern="0" dirty="0">
              <a:solidFill>
                <a:srgbClr val="000000"/>
              </a:solidFill>
              <a:ea typeface="ヒラギノ角ゴ Pro W3"/>
              <a:cs typeface="ヒラギノ角ゴ Pro W3"/>
            </a:endParaRPr>
          </a:p>
          <a:p>
            <a:pPr marL="398462" lvl="1" indent="-285750" defTabSz="895350" fontAlgn="auto">
              <a:spcBef>
                <a:spcPts val="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pt-PT" b="0" dirty="0">
                <a:solidFill>
                  <a:srgbClr val="021F4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Cartórios</a:t>
            </a:r>
          </a:p>
          <a:p>
            <a:pPr marL="398462" lvl="1" indent="-285750" defTabSz="895350" fontAlgn="auto">
              <a:spcBef>
                <a:spcPts val="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pt-PT" b="0" dirty="0">
                <a:solidFill>
                  <a:srgbClr val="021F4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Registro de imóveis </a:t>
            </a:r>
          </a:p>
          <a:p>
            <a:pPr marL="398462" lvl="1" indent="-285750" defTabSz="895350" fontAlgn="auto">
              <a:spcBef>
                <a:spcPts val="0"/>
              </a:spcBef>
              <a:spcAft>
                <a:spcPts val="60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pt-PT" b="0" dirty="0">
                <a:solidFill>
                  <a:srgbClr val="021F4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Prefeitura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3AD973-A00D-4602-B0CF-000E28A0A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5317"/>
            <a:ext cx="9144000" cy="3062584"/>
          </a:xfrm>
          <a:prstGeom prst="rect">
            <a:avLst/>
          </a:prstGeom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06730A7D-034E-4CEB-9C32-90D2581FA206}"/>
              </a:ext>
            </a:extLst>
          </p:cNvPr>
          <p:cNvSpPr/>
          <p:nvPr/>
        </p:nvSpPr>
        <p:spPr bwMode="auto">
          <a:xfrm rot="5400000">
            <a:off x="3077729" y="1678138"/>
            <a:ext cx="449241" cy="5469112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ED2A8447-CE5F-4901-A251-EA91671C9A72}"/>
              </a:ext>
            </a:extLst>
          </p:cNvPr>
          <p:cNvSpPr/>
          <p:nvPr/>
        </p:nvSpPr>
        <p:spPr bwMode="auto">
          <a:xfrm rot="5400000">
            <a:off x="6742946" y="3579872"/>
            <a:ext cx="437119" cy="1677772"/>
          </a:xfrm>
          <a:prstGeom prst="rightBrace">
            <a:avLst/>
          </a:prstGeom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42E9AA08-C67E-47CE-A385-4D4625E0A7B2}"/>
              </a:ext>
            </a:extLst>
          </p:cNvPr>
          <p:cNvSpPr/>
          <p:nvPr/>
        </p:nvSpPr>
        <p:spPr bwMode="auto">
          <a:xfrm rot="5400000">
            <a:off x="7899074" y="4101519"/>
            <a:ext cx="437118" cy="634481"/>
          </a:xfrm>
          <a:prstGeom prst="rightBrac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89684B-7E64-4BB5-9E73-3DE2415C523F}"/>
              </a:ext>
            </a:extLst>
          </p:cNvPr>
          <p:cNvSpPr txBox="1"/>
          <p:nvPr/>
        </p:nvSpPr>
        <p:spPr>
          <a:xfrm>
            <a:off x="777596" y="4661378"/>
            <a:ext cx="4876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solidFill>
                  <a:schemeClr val="accent4"/>
                </a:solidFill>
              </a:rPr>
              <a:t>Due diligence</a:t>
            </a:r>
            <a:r>
              <a:rPr lang="pt-BR" dirty="0">
                <a:solidFill>
                  <a:schemeClr val="accent4"/>
                </a:solidFill>
              </a:rPr>
              <a:t>: E</a:t>
            </a:r>
            <a:r>
              <a:rPr lang="en-US" dirty="0" err="1">
                <a:solidFill>
                  <a:schemeClr val="accent4"/>
                </a:solidFill>
              </a:rPr>
              <a:t>studo</a:t>
            </a:r>
            <a:r>
              <a:rPr lang="en-US" dirty="0">
                <a:solidFill>
                  <a:schemeClr val="accent4"/>
                </a:solidFill>
              </a:rPr>
              <a:t> do </a:t>
            </a:r>
            <a:r>
              <a:rPr lang="en-US" dirty="0" err="1">
                <a:solidFill>
                  <a:schemeClr val="accent4"/>
                </a:solidFill>
              </a:rPr>
              <a:t>título</a:t>
            </a:r>
            <a:r>
              <a:rPr lang="en-US" dirty="0">
                <a:solidFill>
                  <a:schemeClr val="accent4"/>
                </a:solidFill>
              </a:rPr>
              <a:t> e da </a:t>
            </a:r>
            <a:r>
              <a:rPr lang="en-US" dirty="0" err="1">
                <a:solidFill>
                  <a:schemeClr val="accent4"/>
                </a:solidFill>
              </a:rPr>
              <a:t>empresa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FC9242-3484-4BFC-9CC4-23D6A556C856}"/>
              </a:ext>
            </a:extLst>
          </p:cNvPr>
          <p:cNvSpPr txBox="1"/>
          <p:nvPr/>
        </p:nvSpPr>
        <p:spPr>
          <a:xfrm>
            <a:off x="6422582" y="4701871"/>
            <a:ext cx="1990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solidFill>
                  <a:schemeClr val="accent5"/>
                </a:solidFill>
              </a:rPr>
              <a:t>Registro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0523F3-566F-44F7-BBAA-A8D77A416509}"/>
              </a:ext>
            </a:extLst>
          </p:cNvPr>
          <p:cNvSpPr txBox="1"/>
          <p:nvPr/>
        </p:nvSpPr>
        <p:spPr>
          <a:xfrm>
            <a:off x="7626230" y="4704782"/>
            <a:ext cx="1990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solidFill>
                  <a:schemeClr val="accent2"/>
                </a:solidFill>
              </a:rPr>
              <a:t>Pós Registro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2621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Cumprimento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contratos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Brasil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Paulo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61EDC4EE-C1D1-492B-B1B6-B003E0C47FF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82077" y="6301443"/>
            <a:ext cx="552450" cy="35877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760B9F-94B6-48F9-9CAF-FD4E51F2A4B3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ndes" panose="02000000000000000000" pitchFamily="50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ndes" panose="02000000000000000000" pitchFamily="50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922E7EE-3CAB-4EB5-AA72-DA9F17A7793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39800" y="1485900"/>
          <a:ext cx="6648451" cy="2729992"/>
        </p:xfrm>
        <a:graphic>
          <a:graphicData uri="http://schemas.openxmlformats.org/drawingml/2006/table">
            <a:tbl>
              <a:tblPr firstRow="1" bandRow="1"/>
              <a:tblGrid>
                <a:gridCol w="4678733">
                  <a:extLst>
                    <a:ext uri="{9D8B030D-6E8A-4147-A177-3AD203B41FA5}">
                      <a16:colId xmlns:a16="http://schemas.microsoft.com/office/drawing/2014/main" val="3105727933"/>
                    </a:ext>
                  </a:extLst>
                </a:gridCol>
                <a:gridCol w="1969718">
                  <a:extLst>
                    <a:ext uri="{9D8B030D-6E8A-4147-A177-3AD203B41FA5}">
                      <a16:colId xmlns:a16="http://schemas.microsoft.com/office/drawing/2014/main" val="1261162782"/>
                    </a:ext>
                  </a:extLst>
                </a:gridCol>
              </a:tblGrid>
              <a:tr h="2838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 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DE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DE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3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2017/18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FDE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E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3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062657"/>
                  </a:ext>
                </a:extLst>
              </a:tr>
              <a:tr h="2838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Arial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Tempo (</a:t>
                      </a:r>
                      <a:r>
                        <a:rPr lang="en-US" sz="1400" b="1" dirty="0" err="1">
                          <a:effectLst/>
                          <a:latin typeface="Arial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dias</a:t>
                      </a:r>
                      <a:r>
                        <a:rPr lang="en-US" sz="1400" b="1" dirty="0">
                          <a:effectLst/>
                          <a:latin typeface="Arial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rgbClr val="FDE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DE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 "/>
                          <a:ea typeface="+mn-ea"/>
                          <a:cs typeface="Times New Roman" panose="02020603050405020304" pitchFamily="18" charset="0"/>
                        </a:rPr>
                        <a:t>731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FDE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E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29802"/>
                  </a:ext>
                </a:extLst>
              </a:tr>
              <a:tr h="2838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effectLst/>
                          <a:latin typeface="Arial "/>
                          <a:ea typeface="+mn-ea"/>
                          <a:cs typeface="Times New Roman" panose="02020603050405020304" pitchFamily="18" charset="0"/>
                        </a:rPr>
                        <a:t>Apresentação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 "/>
                          <a:ea typeface="+mn-ea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effectLst/>
                          <a:latin typeface="Arial "/>
                          <a:ea typeface="+mn-ea"/>
                          <a:cs typeface="Times New Roman" panose="02020603050405020304" pitchFamily="18" charset="0"/>
                        </a:rPr>
                        <a:t>Citação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 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DE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DE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kern="1200" dirty="0">
                          <a:solidFill>
                            <a:schemeClr val="tx1"/>
                          </a:solidFill>
                          <a:effectLst/>
                          <a:latin typeface="Arial "/>
                          <a:ea typeface="+mn-ea"/>
                          <a:cs typeface="Times New Roman" panose="02020603050405020304" pitchFamily="18" charset="0"/>
                        </a:rPr>
                        <a:t>41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 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FDE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E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851646"/>
                  </a:ext>
                </a:extLst>
              </a:tr>
              <a:tr h="283856">
                <a:tc>
                  <a:txBody>
                    <a:bodyPr/>
                    <a:lstStyle/>
                    <a:p>
                      <a:pPr lvl="0"/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effectLst/>
                          <a:latin typeface="Arial "/>
                          <a:ea typeface="+mn-ea"/>
                          <a:cs typeface="Times New Roman" panose="02020603050405020304" pitchFamily="18" charset="0"/>
                        </a:rPr>
                        <a:t>Audiência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 "/>
                          <a:ea typeface="+mn-ea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effectLst/>
                          <a:latin typeface="Arial "/>
                          <a:ea typeface="+mn-ea"/>
                          <a:cs typeface="Times New Roman" panose="02020603050405020304" pitchFamily="18" charset="0"/>
                        </a:rPr>
                        <a:t>Julgamento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 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DE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DE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kern="1200" dirty="0">
                          <a:solidFill>
                            <a:schemeClr val="tx1"/>
                          </a:solidFill>
                          <a:effectLst/>
                          <a:latin typeface="Arial "/>
                          <a:ea typeface="+mn-ea"/>
                          <a:cs typeface="Times New Roman" panose="02020603050405020304" pitchFamily="18" charset="0"/>
                        </a:rPr>
                        <a:t>480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 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FDE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E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233152"/>
                  </a:ext>
                </a:extLst>
              </a:tr>
              <a:tr h="28385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effectLst/>
                          <a:latin typeface="Arial "/>
                          <a:ea typeface="+mn-ea"/>
                          <a:cs typeface="Times New Roman" panose="02020603050405020304" pitchFamily="18" charset="0"/>
                        </a:rPr>
                        <a:t>Cumprimento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 "/>
                          <a:ea typeface="+mn-ea"/>
                          <a:cs typeface="Times New Roman" panose="02020603050405020304" pitchFamily="18" charset="0"/>
                        </a:rPr>
                        <a:t> d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effectLst/>
                          <a:latin typeface="Arial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senten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effectLst/>
                          <a:latin typeface="Arial "/>
                          <a:ea typeface="+mn-ea"/>
                          <a:cs typeface="Times New Roman" panose="02020603050405020304" pitchFamily="18" charset="0"/>
                        </a:rPr>
                        <a:t>ç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effectLst/>
                          <a:latin typeface="Arial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DE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DE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0" kern="1200" dirty="0">
                          <a:solidFill>
                            <a:schemeClr val="tx1"/>
                          </a:solidFill>
                          <a:effectLst/>
                          <a:latin typeface="Arial "/>
                          <a:ea typeface="+mn-ea"/>
                          <a:cs typeface="Times New Roman" panose="02020603050405020304" pitchFamily="18" charset="0"/>
                        </a:rPr>
                        <a:t>210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 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FDE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E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31139"/>
                  </a:ext>
                </a:extLst>
              </a:tr>
              <a:tr h="2838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 err="1">
                          <a:effectLst/>
                          <a:latin typeface="Arial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Custo</a:t>
                      </a:r>
                      <a:r>
                        <a:rPr lang="en-US" sz="1400" b="1" dirty="0">
                          <a:effectLst/>
                          <a:latin typeface="Arial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(% do valor da </a:t>
                      </a:r>
                      <a:r>
                        <a:rPr lang="en-US" sz="1400" b="1" dirty="0" err="1">
                          <a:effectLst/>
                          <a:latin typeface="Arial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demanda</a:t>
                      </a:r>
                      <a:r>
                        <a:rPr lang="en-US" sz="1400" b="1" dirty="0">
                          <a:effectLst/>
                          <a:latin typeface="Arial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rgbClr val="FDE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DE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Arial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20.7%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FDE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E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692607"/>
                  </a:ext>
                </a:extLst>
              </a:tr>
              <a:tr h="28385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effectLst/>
                          <a:latin typeface="Arial "/>
                          <a:cs typeface="Times New Roman" panose="02020603050405020304" pitchFamily="18" charset="0"/>
                        </a:rPr>
                        <a:t>Honorários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 "/>
                          <a:cs typeface="Times New Roman" panose="02020603050405020304" pitchFamily="18" charset="0"/>
                        </a:rPr>
                        <a:t> de Advogado (% do valor da 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effectLst/>
                          <a:latin typeface="Arial "/>
                          <a:cs typeface="Times New Roman" panose="02020603050405020304" pitchFamily="18" charset="0"/>
                        </a:rPr>
                        <a:t>demanda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 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rgbClr val="FDE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DE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Arial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12.6</a:t>
                      </a:r>
                      <a:endParaRPr lang="en-US" sz="1400" dirty="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FDE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E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0341212"/>
                  </a:ext>
                </a:extLst>
              </a:tr>
              <a:tr h="2838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 "/>
                          <a:cs typeface="Times New Roman" panose="02020603050405020304" pitchFamily="18" charset="0"/>
                        </a:rPr>
                        <a:t>Custos 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effectLst/>
                          <a:latin typeface="Arial "/>
                          <a:cs typeface="Times New Roman" panose="02020603050405020304" pitchFamily="18" charset="0"/>
                        </a:rPr>
                        <a:t>Judiciais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 "/>
                          <a:cs typeface="Times New Roman" panose="02020603050405020304" pitchFamily="18" charset="0"/>
                        </a:rPr>
                        <a:t> </a:t>
                      </a:r>
                      <a:endParaRPr lang="es-ES" sz="1400" b="0" kern="1200" dirty="0">
                        <a:solidFill>
                          <a:schemeClr val="tx1"/>
                        </a:solidFill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DE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DE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Arial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 dirty="0"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FDE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E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935155"/>
                  </a:ext>
                </a:extLst>
              </a:tr>
              <a:tr h="2838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 "/>
                          <a:cs typeface="Times New Roman" panose="02020603050405020304" pitchFamily="18" charset="0"/>
                        </a:rPr>
                        <a:t>Custos da 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effectLst/>
                          <a:latin typeface="Arial "/>
                          <a:cs typeface="Times New Roman" panose="02020603050405020304" pitchFamily="18" charset="0"/>
                        </a:rPr>
                        <a:t>Execução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 "/>
                          <a:cs typeface="Times New Roman" panose="02020603050405020304" pitchFamily="18" charset="0"/>
                        </a:rPr>
                        <a:t> da 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effectLst/>
                          <a:latin typeface="Arial "/>
                          <a:cs typeface="Times New Roman" panose="02020603050405020304" pitchFamily="18" charset="0"/>
                        </a:rPr>
                        <a:t>sentença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Arial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DE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DE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Arial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FDE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E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EC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399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18773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1"/>
                </a:solidFill>
                <a:latin typeface="Arial "/>
              </a:rPr>
              <a:t>Três</a:t>
            </a:r>
            <a:r>
              <a:rPr lang="en-US" b="1" dirty="0">
                <a:solidFill>
                  <a:schemeClr val="accent1"/>
                </a:solidFill>
                <a:latin typeface="Arial 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Arial "/>
              </a:rPr>
              <a:t>fases</a:t>
            </a:r>
            <a:r>
              <a:rPr lang="en-US" b="1" dirty="0">
                <a:solidFill>
                  <a:schemeClr val="accent1"/>
                </a:solidFill>
                <a:latin typeface="Arial "/>
              </a:rPr>
              <a:t> </a:t>
            </a:r>
            <a:r>
              <a:rPr lang="en-US" dirty="0">
                <a:latin typeface="Arial "/>
              </a:rPr>
              <a:t>do </a:t>
            </a:r>
            <a:r>
              <a:rPr lang="en-US" dirty="0" err="1">
                <a:latin typeface="Arial "/>
              </a:rPr>
              <a:t>processo</a:t>
            </a:r>
            <a:r>
              <a:rPr lang="en-US" dirty="0">
                <a:latin typeface="Arial "/>
              </a:rPr>
              <a:t> de </a:t>
            </a:r>
            <a:r>
              <a:rPr lang="en-US" dirty="0" err="1">
                <a:latin typeface="Arial "/>
              </a:rPr>
              <a:t>Abertura</a:t>
            </a:r>
            <a:r>
              <a:rPr lang="en-US" dirty="0">
                <a:latin typeface="Arial "/>
              </a:rPr>
              <a:t> de </a:t>
            </a:r>
            <a:r>
              <a:rPr lang="en-US" dirty="0" err="1">
                <a:latin typeface="Arial "/>
              </a:rPr>
              <a:t>Empresas</a:t>
            </a:r>
            <a:endParaRPr lang="en-US" sz="1400" dirty="0">
              <a:latin typeface="Arial "/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357188" y="1388781"/>
          <a:ext cx="8549745" cy="5045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760B9F-94B6-48F9-9CAF-FD4E51F2A4B3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3426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6F0D663-FFE4-418D-B0E1-D4D5C35F2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1"/>
                </a:solidFill>
              </a:rPr>
              <a:t>Pagamento de Impostos </a:t>
            </a:r>
            <a:r>
              <a:rPr lang="en-US" dirty="0" err="1"/>
              <a:t>em</a:t>
            </a:r>
            <a:r>
              <a:rPr lang="en-US" dirty="0"/>
              <a:t> São Paulo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BE62FAE-E926-45C6-81EA-126CD92B7248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449887564"/>
              </p:ext>
            </p:extLst>
          </p:nvPr>
        </p:nvGraphicFramePr>
        <p:xfrm>
          <a:off x="190830" y="1442301"/>
          <a:ext cx="8710575" cy="4786973"/>
        </p:xfrm>
        <a:graphic>
          <a:graphicData uri="http://schemas.openxmlformats.org/drawingml/2006/table">
            <a:tbl>
              <a:tblPr/>
              <a:tblGrid>
                <a:gridCol w="2149592">
                  <a:extLst>
                    <a:ext uri="{9D8B030D-6E8A-4147-A177-3AD203B41FA5}">
                      <a16:colId xmlns:a16="http://schemas.microsoft.com/office/drawing/2014/main" val="1136427949"/>
                    </a:ext>
                  </a:extLst>
                </a:gridCol>
                <a:gridCol w="547126">
                  <a:extLst>
                    <a:ext uri="{9D8B030D-6E8A-4147-A177-3AD203B41FA5}">
                      <a16:colId xmlns:a16="http://schemas.microsoft.com/office/drawing/2014/main" val="1298735955"/>
                    </a:ext>
                  </a:extLst>
                </a:gridCol>
                <a:gridCol w="1176926">
                  <a:extLst>
                    <a:ext uri="{9D8B030D-6E8A-4147-A177-3AD203B41FA5}">
                      <a16:colId xmlns:a16="http://schemas.microsoft.com/office/drawing/2014/main" val="3602478767"/>
                    </a:ext>
                  </a:extLst>
                </a:gridCol>
                <a:gridCol w="748954">
                  <a:extLst>
                    <a:ext uri="{9D8B030D-6E8A-4147-A177-3AD203B41FA5}">
                      <a16:colId xmlns:a16="http://schemas.microsoft.com/office/drawing/2014/main" val="3370590753"/>
                    </a:ext>
                  </a:extLst>
                </a:gridCol>
                <a:gridCol w="1431379">
                  <a:extLst>
                    <a:ext uri="{9D8B030D-6E8A-4147-A177-3AD203B41FA5}">
                      <a16:colId xmlns:a16="http://schemas.microsoft.com/office/drawing/2014/main" val="3543993869"/>
                    </a:ext>
                  </a:extLst>
                </a:gridCol>
                <a:gridCol w="1598558">
                  <a:extLst>
                    <a:ext uri="{9D8B030D-6E8A-4147-A177-3AD203B41FA5}">
                      <a16:colId xmlns:a16="http://schemas.microsoft.com/office/drawing/2014/main" val="1518378172"/>
                    </a:ext>
                  </a:extLst>
                </a:gridCol>
                <a:gridCol w="1058040">
                  <a:extLst>
                    <a:ext uri="{9D8B030D-6E8A-4147-A177-3AD203B41FA5}">
                      <a16:colId xmlns:a16="http://schemas.microsoft.com/office/drawing/2014/main" val="4146833981"/>
                    </a:ext>
                  </a:extLst>
                </a:gridCol>
              </a:tblGrid>
              <a:tr h="7815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Tributo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Pgmto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Pagamentos</a:t>
                      </a: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por lei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Tempo (horas)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Alíquota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Base fiscal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Alíquota</a:t>
                      </a: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(% </a:t>
                      </a:r>
                      <a:r>
                        <a:rPr lang="en-US" sz="1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lucros</a:t>
                      </a: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716941"/>
                  </a:ext>
                </a:extLst>
              </a:tr>
              <a:tr h="295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ICMS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1161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Valor </a:t>
                      </a:r>
                      <a:r>
                        <a:rPr lang="en-US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agregado</a:t>
                      </a: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en-US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incluindo</a:t>
                      </a: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impostos</a:t>
                      </a: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773391"/>
                  </a:ext>
                </a:extLst>
              </a:tr>
              <a:tr h="185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PIS/COFINS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9.25%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Valor </a:t>
                      </a:r>
                      <a:r>
                        <a:rPr lang="en-US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agregado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5700882"/>
                  </a:ext>
                </a:extLst>
              </a:tr>
              <a:tr h="295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IPI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Valor </a:t>
                      </a:r>
                      <a:r>
                        <a:rPr lang="en-US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agregado</a:t>
                      </a: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en-US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incluindo</a:t>
                      </a: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impostos</a:t>
                      </a: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85041"/>
                  </a:ext>
                </a:extLst>
              </a:tr>
              <a:tr h="185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Imposto</a:t>
                      </a: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sobre</a:t>
                      </a: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Juros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juros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0.51%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2999881"/>
                  </a:ext>
                </a:extLst>
              </a:tr>
              <a:tr h="3712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FGTS (</a:t>
                      </a:r>
                      <a:r>
                        <a:rPr lang="en-US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empregador</a:t>
                      </a: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Salários</a:t>
                      </a: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líquidos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8.04%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681189"/>
                  </a:ext>
                </a:extLst>
              </a:tr>
              <a:tr h="2956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Imposto</a:t>
                      </a: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sobre</a:t>
                      </a: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imóveis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2.8%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Valor de Mercado do </a:t>
                      </a:r>
                      <a:r>
                        <a:rPr lang="en-US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imóvel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4.15%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7313617"/>
                  </a:ext>
                </a:extLst>
              </a:tr>
              <a:tr h="2956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Imposto</a:t>
                      </a: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sobre</a:t>
                      </a: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ve</a:t>
                      </a:r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ículos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1.0%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Valor de Mercado do </a:t>
                      </a:r>
                      <a:r>
                        <a:rPr lang="en-US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veículo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96105"/>
                  </a:ext>
                </a:extLst>
              </a:tr>
              <a:tr h="591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IRPJ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462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15%+(10% </a:t>
                      </a:r>
                      <a:r>
                        <a:rPr lang="en-US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sobre</a:t>
                      </a: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rendimento</a:t>
                      </a: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acima</a:t>
                      </a: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de R$ 240,000)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Lucro</a:t>
                      </a: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tributável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16.22%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80396"/>
                  </a:ext>
                </a:extLst>
              </a:tr>
              <a:tr h="18562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TFE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Taxas fixas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tipo</a:t>
                      </a: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de </a:t>
                      </a:r>
                      <a:r>
                        <a:rPr lang="en-US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atividade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0.07%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333553"/>
                  </a:ext>
                </a:extLst>
              </a:tr>
              <a:tr h="185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CSLL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Lucro</a:t>
                      </a: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tributável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5.84%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9062725"/>
                  </a:ext>
                </a:extLst>
              </a:tr>
              <a:tr h="354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INSS (</a:t>
                      </a:r>
                      <a:r>
                        <a:rPr lang="en-US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empregador</a:t>
                      </a: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335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Salários</a:t>
                      </a: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brutos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22.56%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352070"/>
                  </a:ext>
                </a:extLst>
              </a:tr>
              <a:tr h="18562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Imposto sobre salários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8.8%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Salários</a:t>
                      </a: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líquidos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8.84%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241172"/>
                  </a:ext>
                </a:extLst>
              </a:tr>
              <a:tr h="354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INSS (</a:t>
                      </a:r>
                      <a:r>
                        <a:rPr lang="en-US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empregado</a:t>
                      </a: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Salários</a:t>
                      </a:r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brutos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9311684"/>
                  </a:ext>
                </a:extLst>
              </a:tr>
              <a:tr h="195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1958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65.74%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059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576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81241043"/>
              </p:ext>
            </p:extLst>
          </p:nvPr>
        </p:nvGraphicFramePr>
        <p:xfrm>
          <a:off x="356935" y="1992755"/>
          <a:ext cx="8462028" cy="4365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044527" y="5440218"/>
            <a:ext cx="1721169" cy="577592"/>
            <a:chOff x="1729547" y="989025"/>
            <a:chExt cx="1391901" cy="322512"/>
          </a:xfrm>
          <a:effectLst/>
        </p:grpSpPr>
        <p:sp>
          <p:nvSpPr>
            <p:cNvPr id="29" name="Rounded Rectangle 28"/>
            <p:cNvSpPr/>
            <p:nvPr/>
          </p:nvSpPr>
          <p:spPr>
            <a:xfrm>
              <a:off x="1816748" y="993305"/>
              <a:ext cx="1252850" cy="275506"/>
            </a:xfrm>
            <a:prstGeom prst="roundRect">
              <a:avLst>
                <a:gd name="adj" fmla="val 10000"/>
              </a:avLst>
            </a:prstGeom>
            <a:solidFill>
              <a:srgbClr val="FFC000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PT" dirty="0"/>
            </a:p>
          </p:txBody>
        </p:sp>
        <p:sp>
          <p:nvSpPr>
            <p:cNvPr id="30" name="Rounded Rectangle 10"/>
            <p:cNvSpPr/>
            <p:nvPr/>
          </p:nvSpPr>
          <p:spPr>
            <a:xfrm>
              <a:off x="1729547" y="989025"/>
              <a:ext cx="1391901" cy="322512"/>
            </a:xfrm>
            <a:prstGeom prst="rect">
              <a:avLst/>
            </a:prstGeom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anchor="t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400" b="1" i="0" u="none" strike="noStrike" kern="1200" dirty="0">
                  <a:solidFill>
                    <a:srgbClr val="021F43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Andes"/>
                </a:rPr>
                <a:t>Janeiro - Setembro</a:t>
              </a:r>
            </a:p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400" b="1" dirty="0">
                  <a:solidFill>
                    <a:srgbClr val="021F43"/>
                  </a:solidFill>
                  <a:highlight>
                    <a:srgbClr val="000000">
                      <a:alpha val="0"/>
                    </a:srgbClr>
                  </a:highlight>
                  <a:latin typeface="Andes"/>
                </a:rPr>
                <a:t>2020</a:t>
              </a:r>
              <a:endParaRPr lang="pt-PT" sz="1400" b="1" i="0" u="none" strike="noStrike" kern="1200" dirty="0">
                <a:solidFill>
                  <a:srgbClr val="021F43"/>
                </a:solidFill>
                <a:effectLst/>
                <a:highlight>
                  <a:srgbClr val="000000">
                    <a:alpha val="0"/>
                  </a:srgbClr>
                </a:highlight>
                <a:latin typeface="Andes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3913738" y="5446657"/>
            <a:ext cx="1545336" cy="493776"/>
          </a:xfrm>
          <a:prstGeom prst="roundRect">
            <a:avLst>
              <a:gd name="adj" fmla="val 10000"/>
            </a:avLst>
          </a:prstGeom>
          <a:solidFill>
            <a:srgbClr val="FFC000"/>
          </a:solid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PT" dirty="0"/>
          </a:p>
        </p:txBody>
      </p:sp>
      <p:sp>
        <p:nvSpPr>
          <p:cNvPr id="2" name="Right Arrow 1"/>
          <p:cNvSpPr/>
          <p:nvPr/>
        </p:nvSpPr>
        <p:spPr>
          <a:xfrm>
            <a:off x="721345" y="6198919"/>
            <a:ext cx="7579507" cy="151081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pt-PT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736" y="1351478"/>
            <a:ext cx="7786116" cy="6407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rtl="0"/>
            <a:r>
              <a:rPr lang="pt-PT" sz="2000" b="1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Arial Bold"/>
              </a:rPr>
              <a:t>Participação ativa do governo ao longo do projeto</a:t>
            </a:r>
          </a:p>
          <a:p>
            <a:pPr algn="ctr"/>
            <a:endParaRPr lang="pt-PT" dirty="0">
              <a:effectLst/>
              <a:latin typeface="+mj-l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14563" y="1992755"/>
            <a:ext cx="5137476" cy="171438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itle 4"/>
          <p:cNvSpPr txBox="1"/>
          <p:nvPr/>
        </p:nvSpPr>
        <p:spPr>
          <a:xfrm>
            <a:off x="312997" y="448128"/>
            <a:ext cx="8618061" cy="62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b="0" i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effectLst/>
                <a:latin typeface="Arial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effectLst/>
                <a:latin typeface="Arial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effectLst/>
                <a:latin typeface="Arial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effectLst/>
                <a:latin typeface="Arial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effectLst/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effectLst/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effectLst/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effectLst/>
                <a:latin typeface="Trebuchet MS" pitchFamily="34" charset="0"/>
              </a:defRPr>
            </a:lvl9pPr>
          </a:lstStyle>
          <a:p>
            <a:r>
              <a:rPr lang="pt-PT" sz="2300" b="1" kern="0" dirty="0">
                <a:highlight>
                  <a:srgbClr val="000000">
                    <a:alpha val="0"/>
                  </a:srgbClr>
                </a:highlight>
                <a:latin typeface="Arial Bold"/>
              </a:rPr>
              <a:t>Doing Business Subnacional Brasil: marcos principais </a:t>
            </a:r>
          </a:p>
        </p:txBody>
      </p:sp>
      <p:sp>
        <p:nvSpPr>
          <p:cNvPr id="3" name="Right Arrow 2"/>
          <p:cNvSpPr/>
          <p:nvPr/>
        </p:nvSpPr>
        <p:spPr>
          <a:xfrm>
            <a:off x="551056" y="5857591"/>
            <a:ext cx="7948487" cy="641804"/>
          </a:xfrm>
          <a:prstGeom prst="rightArrow">
            <a:avLst/>
          </a:prstGeom>
          <a:gradFill flip="none" rotWithShape="1">
            <a:gsLst>
              <a:gs pos="0">
                <a:schemeClr val="tx1">
                  <a:lumMod val="10000"/>
                  <a:lumOff val="90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pt-PT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26635" y="6205981"/>
            <a:ext cx="542788" cy="0"/>
          </a:xfrm>
          <a:prstGeom prst="line">
            <a:avLst/>
          </a:prstGeom>
          <a:ln w="508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 flipV="1">
            <a:off x="332978" y="2359182"/>
            <a:ext cx="0" cy="3854961"/>
          </a:xfrm>
          <a:prstGeom prst="straightConnector1">
            <a:avLst/>
          </a:prstGeom>
          <a:noFill/>
          <a:ln w="44450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236704" y="3282462"/>
            <a:ext cx="332719" cy="1277815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35" name="Group 34"/>
          <p:cNvGrpSpPr/>
          <p:nvPr/>
        </p:nvGrpSpPr>
        <p:grpSpPr>
          <a:xfrm>
            <a:off x="477774" y="5482326"/>
            <a:ext cx="1683401" cy="493776"/>
            <a:chOff x="89094" y="1010656"/>
            <a:chExt cx="1409387" cy="276712"/>
          </a:xfrm>
          <a:effectLst/>
        </p:grpSpPr>
        <p:sp>
          <p:nvSpPr>
            <p:cNvPr id="36" name="Rounded Rectangle 32"/>
            <p:cNvSpPr/>
            <p:nvPr/>
          </p:nvSpPr>
          <p:spPr>
            <a:xfrm>
              <a:off x="163405" y="1010656"/>
              <a:ext cx="1293795" cy="276712"/>
            </a:xfrm>
            <a:prstGeom prst="roundRect">
              <a:avLst>
                <a:gd name="adj" fmla="val 10000"/>
              </a:avLst>
            </a:prstGeom>
            <a:solidFill>
              <a:srgbClr val="FFC000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PT" dirty="0"/>
            </a:p>
          </p:txBody>
        </p:sp>
        <p:sp>
          <p:nvSpPr>
            <p:cNvPr id="37" name="Rounded Rectangle 6"/>
            <p:cNvSpPr/>
            <p:nvPr/>
          </p:nvSpPr>
          <p:spPr>
            <a:xfrm>
              <a:off x="89094" y="1031478"/>
              <a:ext cx="1409387" cy="217994"/>
            </a:xfrm>
            <a:prstGeom prst="rect">
              <a:avLst/>
            </a:prstGeom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pt-PT" sz="1400" b="1" dirty="0">
                  <a:solidFill>
                    <a:srgbClr val="021F43"/>
                  </a:solidFill>
                  <a:highlight>
                    <a:srgbClr val="000000">
                      <a:alpha val="0"/>
                    </a:srgbClr>
                  </a:highlight>
                  <a:latin typeface="Andes"/>
                </a:rPr>
                <a:t>Dezembro 2019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53585" y="2264646"/>
            <a:ext cx="1271029" cy="236184"/>
            <a:chOff x="1871352" y="1006031"/>
            <a:chExt cx="1271029" cy="236184"/>
          </a:xfrm>
          <a:effectLst/>
        </p:grpSpPr>
        <p:sp>
          <p:nvSpPr>
            <p:cNvPr id="39" name="Rounded Rectangle 28"/>
            <p:cNvSpPr/>
            <p:nvPr/>
          </p:nvSpPr>
          <p:spPr>
            <a:xfrm>
              <a:off x="1871352" y="1010657"/>
              <a:ext cx="1271029" cy="231558"/>
            </a:xfrm>
            <a:prstGeom prst="roundRect">
              <a:avLst>
                <a:gd name="adj" fmla="val 10000"/>
              </a:avLst>
            </a:prstGeom>
            <a:solidFill>
              <a:srgbClr val="FFC000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PT" dirty="0"/>
            </a:p>
          </p:txBody>
        </p:sp>
        <p:sp>
          <p:nvSpPr>
            <p:cNvPr id="40" name="Rounded Rectangle 10"/>
            <p:cNvSpPr/>
            <p:nvPr/>
          </p:nvSpPr>
          <p:spPr>
            <a:xfrm>
              <a:off x="1871352" y="1006031"/>
              <a:ext cx="1257465" cy="217994"/>
            </a:xfrm>
            <a:prstGeom prst="rect">
              <a:avLst/>
            </a:prstGeom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anchor="t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400" b="1" i="0" u="none" strike="noStrike" kern="1200" dirty="0">
                  <a:solidFill>
                    <a:srgbClr val="021F43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Andes"/>
                </a:rPr>
                <a:t>Hoje</a:t>
              </a:r>
            </a:p>
          </p:txBody>
        </p:sp>
      </p:grpSp>
      <p:sp>
        <p:nvSpPr>
          <p:cNvPr id="34" name="Rounded Rectangle 10"/>
          <p:cNvSpPr/>
          <p:nvPr/>
        </p:nvSpPr>
        <p:spPr>
          <a:xfrm>
            <a:off x="3771085" y="5448924"/>
            <a:ext cx="1759537" cy="577592"/>
          </a:xfrm>
          <a:prstGeom prst="rect">
            <a:avLst/>
          </a:prstGeom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5560" tIns="26670" rIns="35560" bIns="26670" anchor="t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400" b="1" i="0" u="none" strike="noStrike" kern="1200" dirty="0">
                <a:solidFill>
                  <a:srgbClr val="021F43"/>
                </a:solidFill>
                <a:effectLst/>
                <a:highlight>
                  <a:srgbClr val="000000">
                    <a:alpha val="0"/>
                  </a:srgbClr>
                </a:highlight>
                <a:latin typeface="Andes"/>
              </a:rPr>
              <a:t>Set.-Out.</a:t>
            </a:r>
          </a:p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400" b="1" dirty="0">
                <a:solidFill>
                  <a:srgbClr val="021F43"/>
                </a:solidFill>
                <a:highlight>
                  <a:srgbClr val="000000">
                    <a:alpha val="0"/>
                  </a:srgbClr>
                </a:highlight>
                <a:latin typeface="Andes"/>
              </a:rPr>
              <a:t>2020</a:t>
            </a:r>
            <a:endParaRPr lang="pt-PT" sz="1400" b="1" i="0" u="none" strike="noStrike" kern="1200" dirty="0">
              <a:solidFill>
                <a:srgbClr val="021F43"/>
              </a:solidFill>
              <a:effectLst/>
              <a:highlight>
                <a:srgbClr val="000000">
                  <a:alpha val="0"/>
                </a:srgbClr>
              </a:highlight>
              <a:latin typeface="Andes"/>
            </a:endParaRPr>
          </a:p>
        </p:txBody>
      </p:sp>
      <p:sp>
        <p:nvSpPr>
          <p:cNvPr id="41" name="Rounded Rectangle 24"/>
          <p:cNvSpPr/>
          <p:nvPr/>
        </p:nvSpPr>
        <p:spPr>
          <a:xfrm>
            <a:off x="5487543" y="5440218"/>
            <a:ext cx="1545336" cy="493776"/>
          </a:xfrm>
          <a:prstGeom prst="roundRect">
            <a:avLst>
              <a:gd name="adj" fmla="val 10000"/>
            </a:avLst>
          </a:prstGeom>
          <a:solidFill>
            <a:srgbClr val="FFC000"/>
          </a:solid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PT" dirty="0"/>
          </a:p>
        </p:txBody>
      </p:sp>
      <p:sp>
        <p:nvSpPr>
          <p:cNvPr id="42" name="Rounded Rectangle 10"/>
          <p:cNvSpPr/>
          <p:nvPr/>
        </p:nvSpPr>
        <p:spPr>
          <a:xfrm>
            <a:off x="5260144" y="5445165"/>
            <a:ext cx="1759537" cy="577592"/>
          </a:xfrm>
          <a:prstGeom prst="rect">
            <a:avLst/>
          </a:prstGeom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5560" tIns="26670" rIns="35560" bIns="26670" anchor="t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400" b="1" i="0" u="none" strike="noStrike" kern="1200" dirty="0">
                <a:solidFill>
                  <a:srgbClr val="021F43"/>
                </a:solidFill>
                <a:effectLst/>
                <a:highlight>
                  <a:srgbClr val="000000">
                    <a:alpha val="0"/>
                  </a:srgbClr>
                </a:highlight>
                <a:latin typeface="Andes"/>
              </a:rPr>
              <a:t>Nov. - Mar</a:t>
            </a:r>
          </a:p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400" b="1" dirty="0">
                <a:solidFill>
                  <a:srgbClr val="021F43"/>
                </a:solidFill>
                <a:highlight>
                  <a:srgbClr val="000000">
                    <a:alpha val="0"/>
                  </a:srgbClr>
                </a:highlight>
                <a:latin typeface="Andes"/>
              </a:rPr>
              <a:t>2021</a:t>
            </a:r>
            <a:endParaRPr lang="pt-PT" sz="1400" b="1" i="0" u="none" strike="noStrike" kern="1200" dirty="0">
              <a:solidFill>
                <a:srgbClr val="021F43"/>
              </a:solidFill>
              <a:effectLst/>
              <a:highlight>
                <a:srgbClr val="000000">
                  <a:alpha val="0"/>
                </a:srgbClr>
              </a:highlight>
              <a:latin typeface="Andes"/>
            </a:endParaRPr>
          </a:p>
        </p:txBody>
      </p:sp>
      <p:sp>
        <p:nvSpPr>
          <p:cNvPr id="43" name="Rounded Rectangle 24"/>
          <p:cNvSpPr/>
          <p:nvPr/>
        </p:nvSpPr>
        <p:spPr>
          <a:xfrm>
            <a:off x="7032879" y="5414703"/>
            <a:ext cx="1545336" cy="493776"/>
          </a:xfrm>
          <a:prstGeom prst="roundRect">
            <a:avLst>
              <a:gd name="adj" fmla="val 10000"/>
            </a:avLst>
          </a:prstGeom>
          <a:solidFill>
            <a:srgbClr val="FFC000"/>
          </a:solid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PT" dirty="0"/>
          </a:p>
        </p:txBody>
      </p:sp>
      <p:sp>
        <p:nvSpPr>
          <p:cNvPr id="46" name="Rounded Rectangle 10"/>
          <p:cNvSpPr/>
          <p:nvPr/>
        </p:nvSpPr>
        <p:spPr>
          <a:xfrm>
            <a:off x="6766317" y="5431698"/>
            <a:ext cx="1759537" cy="577592"/>
          </a:xfrm>
          <a:prstGeom prst="rect">
            <a:avLst/>
          </a:prstGeom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5560" tIns="26670" rIns="35560" bIns="26670" anchor="t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400" b="1" dirty="0">
                <a:solidFill>
                  <a:srgbClr val="021F43"/>
                </a:solidFill>
                <a:highlight>
                  <a:srgbClr val="000000">
                    <a:alpha val="0"/>
                  </a:srgbClr>
                </a:highlight>
                <a:latin typeface="Andes"/>
              </a:rPr>
              <a:t>Abril</a:t>
            </a:r>
          </a:p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400" b="1" dirty="0">
                <a:solidFill>
                  <a:srgbClr val="021F43"/>
                </a:solidFill>
                <a:highlight>
                  <a:srgbClr val="000000">
                    <a:alpha val="0"/>
                  </a:srgbClr>
                </a:highlight>
                <a:latin typeface="Andes"/>
              </a:rPr>
              <a:t>2021</a:t>
            </a:r>
            <a:endParaRPr lang="pt-PT" sz="1400" b="1" i="0" u="none" strike="noStrike" kern="1200" dirty="0">
              <a:solidFill>
                <a:srgbClr val="021F43"/>
              </a:solidFill>
              <a:effectLst/>
              <a:highlight>
                <a:srgbClr val="000000">
                  <a:alpha val="0"/>
                </a:srgbClr>
              </a:highlight>
              <a:latin typeface="Andes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210900" y="2274085"/>
            <a:ext cx="1432136" cy="270971"/>
            <a:chOff x="1831790" y="1032325"/>
            <a:chExt cx="1303677" cy="240804"/>
          </a:xfrm>
          <a:effectLst/>
        </p:grpSpPr>
        <p:sp>
          <p:nvSpPr>
            <p:cNvPr id="51" name="Rounded Rectangle 28"/>
            <p:cNvSpPr/>
            <p:nvPr/>
          </p:nvSpPr>
          <p:spPr>
            <a:xfrm>
              <a:off x="1864438" y="1032325"/>
              <a:ext cx="1271029" cy="231558"/>
            </a:xfrm>
            <a:prstGeom prst="roundRect">
              <a:avLst>
                <a:gd name="adj" fmla="val 10000"/>
              </a:avLst>
            </a:prstGeom>
            <a:solidFill>
              <a:srgbClr val="FFC000"/>
            </a:solidFill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PT" dirty="0"/>
            </a:p>
          </p:txBody>
        </p:sp>
        <p:sp>
          <p:nvSpPr>
            <p:cNvPr id="52" name="Rounded Rectangle 10"/>
            <p:cNvSpPr/>
            <p:nvPr/>
          </p:nvSpPr>
          <p:spPr>
            <a:xfrm>
              <a:off x="1831790" y="1055135"/>
              <a:ext cx="1257465" cy="217994"/>
            </a:xfrm>
            <a:prstGeom prst="rect">
              <a:avLst/>
            </a:prstGeom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anchor="t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400" b="1" i="0" u="none" strike="noStrike" kern="1200" dirty="0">
                  <a:solidFill>
                    <a:srgbClr val="021F43"/>
                  </a:solidFill>
                  <a:effectLst/>
                  <a:highlight>
                    <a:srgbClr val="000000">
                      <a:alpha val="0"/>
                    </a:srgbClr>
                  </a:highlight>
                  <a:latin typeface="Andes"/>
                </a:rPr>
                <a:t>Próximo passo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4516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BAB18A8-5D7E-424A-8EF8-7EA283D11C04}"/>
              </a:ext>
            </a:extLst>
          </p:cNvPr>
          <p:cNvSpPr txBox="1"/>
          <p:nvPr/>
        </p:nvSpPr>
        <p:spPr>
          <a:xfrm>
            <a:off x="181673" y="2471133"/>
            <a:ext cx="8660485" cy="213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buClr>
                <a:srgbClr val="1F396F"/>
              </a:buClr>
              <a:defRPr/>
            </a:pPr>
            <a:endParaRPr lang="en-US" sz="2000" kern="0" dirty="0">
              <a:latin typeface="+mj-lt"/>
            </a:endParaRPr>
          </a:p>
          <a:p>
            <a:pPr marL="517525" indent="-517525">
              <a:spcBef>
                <a:spcPts val="300"/>
              </a:spcBef>
              <a:buClr>
                <a:srgbClr val="1F396F"/>
              </a:buClr>
              <a:buFont typeface="+mj-lt"/>
              <a:buAutoNum type="romanUcPeriod"/>
              <a:defRPr/>
            </a:pPr>
            <a:r>
              <a:rPr lang="en-US" sz="2000" kern="0" dirty="0">
                <a:solidFill>
                  <a:srgbClr val="FFFFFF">
                    <a:lumMod val="75000"/>
                  </a:srgbClr>
                </a:solidFill>
                <a:latin typeface="+mj-lt"/>
              </a:rPr>
              <a:t>Doing Business </a:t>
            </a:r>
            <a:r>
              <a:rPr lang="en-US" sz="2000" kern="0" dirty="0" err="1">
                <a:solidFill>
                  <a:srgbClr val="FFFFFF">
                    <a:lumMod val="75000"/>
                  </a:srgbClr>
                </a:solidFill>
                <a:latin typeface="+mj-lt"/>
              </a:rPr>
              <a:t>Subnacional</a:t>
            </a:r>
            <a:r>
              <a:rPr lang="en-US" sz="2000" kern="0" dirty="0">
                <a:solidFill>
                  <a:srgbClr val="FFFFFF">
                    <a:lumMod val="75000"/>
                  </a:srgbClr>
                </a:solidFill>
                <a:latin typeface="+mj-lt"/>
              </a:rPr>
              <a:t> Brasil: </a:t>
            </a:r>
            <a:r>
              <a:rPr lang="en-US" sz="2000" kern="0" dirty="0" err="1">
                <a:solidFill>
                  <a:srgbClr val="FFFFFF">
                    <a:lumMod val="75000"/>
                  </a:srgbClr>
                </a:solidFill>
                <a:latin typeface="+mj-lt"/>
              </a:rPr>
              <a:t>estrutura</a:t>
            </a:r>
            <a:r>
              <a:rPr lang="en-US" sz="2000" kern="0" dirty="0">
                <a:solidFill>
                  <a:srgbClr val="FFFFFF">
                    <a:lumMod val="75000"/>
                  </a:srgbClr>
                </a:solidFill>
                <a:latin typeface="+mj-lt"/>
              </a:rPr>
              <a:t> e </a:t>
            </a:r>
            <a:r>
              <a:rPr lang="en-US" sz="2000" kern="0" dirty="0" err="1">
                <a:solidFill>
                  <a:srgbClr val="FFFFFF">
                    <a:lumMod val="75000"/>
                  </a:srgbClr>
                </a:solidFill>
                <a:latin typeface="+mj-lt"/>
              </a:rPr>
              <a:t>ciclo</a:t>
            </a:r>
            <a:r>
              <a:rPr lang="en-US" sz="2000" kern="0" dirty="0">
                <a:solidFill>
                  <a:srgbClr val="FFFFFF">
                    <a:lumMod val="75000"/>
                  </a:srgbClr>
                </a:solidFill>
                <a:latin typeface="+mj-lt"/>
              </a:rPr>
              <a:t> do </a:t>
            </a:r>
            <a:r>
              <a:rPr lang="en-US" sz="2000" kern="0" dirty="0" err="1">
                <a:solidFill>
                  <a:srgbClr val="FFFFFF">
                    <a:lumMod val="75000"/>
                  </a:srgbClr>
                </a:solidFill>
                <a:latin typeface="+mj-lt"/>
              </a:rPr>
              <a:t>projeto</a:t>
            </a:r>
            <a:endParaRPr lang="en-US" sz="2000" kern="0" dirty="0">
              <a:solidFill>
                <a:srgbClr val="FFFFFF">
                  <a:lumMod val="75000"/>
                </a:srgbClr>
              </a:solidFill>
              <a:latin typeface="+mj-lt"/>
            </a:endParaRPr>
          </a:p>
          <a:p>
            <a:pPr marL="517525" indent="-517525">
              <a:spcBef>
                <a:spcPts val="300"/>
              </a:spcBef>
              <a:buClr>
                <a:srgbClr val="1F396F"/>
              </a:buClr>
              <a:buFont typeface="+mj-lt"/>
              <a:buAutoNum type="romanUcPeriod"/>
              <a:defRPr/>
            </a:pPr>
            <a:r>
              <a:rPr lang="en-US" sz="2000" kern="0" dirty="0" err="1">
                <a:latin typeface="+mj-lt"/>
              </a:rPr>
              <a:t>Papel</a:t>
            </a:r>
            <a:r>
              <a:rPr lang="en-US" sz="2000" kern="0" dirty="0">
                <a:latin typeface="+mj-lt"/>
              </a:rPr>
              <a:t> do </a:t>
            </a:r>
            <a:r>
              <a:rPr lang="en-US" sz="2000" kern="0" dirty="0" err="1">
                <a:latin typeface="+mj-lt"/>
              </a:rPr>
              <a:t>ponto</a:t>
            </a:r>
            <a:r>
              <a:rPr lang="en-US" sz="2000" kern="0" dirty="0">
                <a:latin typeface="+mj-lt"/>
              </a:rPr>
              <a:t> focal</a:t>
            </a:r>
          </a:p>
          <a:p>
            <a:pPr marL="517525" indent="-517525">
              <a:spcBef>
                <a:spcPts val="300"/>
              </a:spcBef>
              <a:buClr>
                <a:srgbClr val="1F396F"/>
              </a:buClr>
              <a:buFont typeface="+mj-lt"/>
              <a:buAutoNum type="romanUcPeriod"/>
              <a:defRPr/>
            </a:pPr>
            <a:r>
              <a:rPr lang="en-US" sz="2000" kern="0" dirty="0" err="1">
                <a:solidFill>
                  <a:srgbClr val="FFFFFF">
                    <a:lumMod val="75000"/>
                  </a:srgbClr>
                </a:solidFill>
                <a:latin typeface="+mj-lt"/>
              </a:rPr>
              <a:t>Metodologia</a:t>
            </a:r>
            <a:r>
              <a:rPr lang="en-US" sz="2000" kern="0" dirty="0">
                <a:solidFill>
                  <a:srgbClr val="FFFFFF">
                    <a:lumMod val="75000"/>
                  </a:srgbClr>
                </a:solidFill>
                <a:latin typeface="+mj-lt"/>
              </a:rPr>
              <a:t> dos </a:t>
            </a:r>
            <a:r>
              <a:rPr lang="en-US" sz="2000" kern="0" dirty="0" err="1">
                <a:solidFill>
                  <a:srgbClr val="FFFFFF">
                    <a:lumMod val="75000"/>
                  </a:srgbClr>
                </a:solidFill>
                <a:latin typeface="+mj-lt"/>
              </a:rPr>
              <a:t>indicadores</a:t>
            </a:r>
            <a:endParaRPr lang="en-US" sz="2000" kern="0" dirty="0">
              <a:solidFill>
                <a:srgbClr val="FFFFFF">
                  <a:lumMod val="75000"/>
                </a:srgbClr>
              </a:solidFill>
              <a:latin typeface="+mj-lt"/>
            </a:endParaRPr>
          </a:p>
          <a:p>
            <a:pPr marL="517525" indent="-517525">
              <a:spcBef>
                <a:spcPts val="300"/>
              </a:spcBef>
              <a:buClr>
                <a:srgbClr val="1F396F"/>
              </a:buClr>
              <a:buFont typeface="+mj-lt"/>
              <a:buAutoNum type="romanUcPeriod"/>
              <a:defRPr/>
            </a:pPr>
            <a:r>
              <a:rPr lang="en-US" sz="2000" kern="0" dirty="0" err="1">
                <a:solidFill>
                  <a:srgbClr val="FFFFFF">
                    <a:lumMod val="75000"/>
                  </a:srgbClr>
                </a:solidFill>
                <a:latin typeface="+mj-lt"/>
              </a:rPr>
              <a:t>Próximos</a:t>
            </a:r>
            <a:r>
              <a:rPr lang="en-US" sz="2000" kern="0" dirty="0">
                <a:solidFill>
                  <a:srgbClr val="FFFFFF">
                    <a:lumMod val="75000"/>
                  </a:srgbClr>
                </a:solidFill>
                <a:latin typeface="+mj-lt"/>
              </a:rPr>
              <a:t> </a:t>
            </a:r>
            <a:r>
              <a:rPr lang="en-US" sz="2000" kern="0" dirty="0" err="1">
                <a:solidFill>
                  <a:srgbClr val="FFFFFF">
                    <a:lumMod val="75000"/>
                  </a:srgbClr>
                </a:solidFill>
                <a:latin typeface="+mj-lt"/>
              </a:rPr>
              <a:t>passos</a:t>
            </a:r>
            <a:endParaRPr lang="en-US" sz="2000" kern="0" dirty="0">
              <a:solidFill>
                <a:srgbClr val="FFFFFF">
                  <a:lumMod val="75000"/>
                </a:srgbClr>
              </a:solidFill>
              <a:latin typeface="+mj-lt"/>
            </a:endParaRPr>
          </a:p>
          <a:p>
            <a:pPr>
              <a:spcBef>
                <a:spcPts val="300"/>
              </a:spcBef>
              <a:buClr>
                <a:srgbClr val="1F396F"/>
              </a:buClr>
              <a:defRPr/>
            </a:pPr>
            <a:endParaRPr lang="en-US" sz="2000" kern="0" dirty="0">
              <a:solidFill>
                <a:srgbClr val="FFFFFF">
                  <a:lumMod val="75000"/>
                </a:srgb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663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7" name="Title 1"/>
          <p:cNvSpPr txBox="1"/>
          <p:nvPr/>
        </p:nvSpPr>
        <p:spPr>
          <a:xfrm>
            <a:off x="213965" y="638989"/>
            <a:ext cx="8329872" cy="595423"/>
          </a:xfrm>
          <a:prstGeom prst="rect">
            <a:avLst/>
          </a:prstGeom>
          <a:effectLst/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effectLst/>
              </a:defRPr>
            </a:pPr>
            <a:r>
              <a:rPr lang="pt-BR" sz="2500" b="1" kern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 Bold"/>
                <a:cs typeface="Andes ExtraLight"/>
              </a:rPr>
              <a:t>De onde coletamos os dados?</a:t>
            </a:r>
            <a:endParaRPr kumimoji="0" lang="pt-BR" sz="2500" b="1" i="0" u="none" strike="noStrike" kern="0" cap="none" spc="0" normalizeH="0" baseline="0" noProof="0" dirty="0">
              <a:solidFill>
                <a:srgbClr val="000000"/>
              </a:solidFill>
              <a:effectLst/>
              <a:highlight>
                <a:srgbClr val="000000">
                  <a:alpha val="0"/>
                </a:srgbClr>
              </a:highlight>
              <a:uLnTx/>
              <a:uFillTx/>
              <a:latin typeface="Arial Bold"/>
              <a:cs typeface="Andes ExtraLight"/>
            </a:endParaRPr>
          </a:p>
        </p:txBody>
      </p:sp>
      <p:grpSp>
        <p:nvGrpSpPr>
          <p:cNvPr id="8" name="Group 5"/>
          <p:cNvGrpSpPr/>
          <p:nvPr/>
        </p:nvGrpSpPr>
        <p:grpSpPr>
          <a:xfrm>
            <a:off x="1030374" y="1616580"/>
            <a:ext cx="1901651" cy="725169"/>
            <a:chOff x="2668674" y="889000"/>
            <a:chExt cx="1901651" cy="939799"/>
          </a:xfrm>
          <a:effectLst/>
        </p:grpSpPr>
        <p:sp>
          <p:nvSpPr>
            <p:cNvPr id="11" name="Rounded Rectangle 10"/>
            <p:cNvSpPr/>
            <p:nvPr/>
          </p:nvSpPr>
          <p:spPr>
            <a:xfrm>
              <a:off x="2668674" y="889000"/>
              <a:ext cx="1901651" cy="939799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336699"/>
                </a:gs>
                <a:gs pos="100000">
                  <a:srgbClr val="5EA1D8"/>
                </a:gs>
              </a:gsLst>
              <a:lin ang="5400000" scaled="0"/>
              <a:tileRect/>
            </a:gradFill>
            <a:ln w="28575">
              <a:solidFill>
                <a:srgbClr val="003365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12" name="Rounded Rectangle 4"/>
            <p:cNvSpPr/>
            <p:nvPr/>
          </p:nvSpPr>
          <p:spPr>
            <a:xfrm>
              <a:off x="2668674" y="916526"/>
              <a:ext cx="1874125" cy="884747"/>
            </a:xfrm>
            <a:prstGeom prst="rect">
              <a:avLst/>
            </a:prstGeom>
            <a:solidFill>
              <a:srgbClr val="0070C0"/>
            </a:solidFill>
            <a:ln w="28575"/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>
                  <a:effectLst/>
                </a:defRPr>
              </a:pPr>
              <a:r>
                <a:rPr kumimoji="0" lang="pt-BR" sz="1700" b="1" i="0" u="none" strike="noStrike" kern="0" cap="none" spc="0" normalizeH="0" baseline="0" noProof="0" dirty="0">
                  <a:solidFill>
                    <a:srgbClr val="FFFFFF"/>
                  </a:solidFill>
                  <a:effectLst/>
                  <a:uLnTx/>
                  <a:uFillTx/>
                  <a:latin typeface="Arial"/>
                </a:rPr>
                <a:t>Especialistas do setor privado</a:t>
              </a:r>
            </a:p>
          </p:txBody>
        </p:sp>
      </p:grpSp>
      <p:grpSp>
        <p:nvGrpSpPr>
          <p:cNvPr id="14" name="Group 8"/>
          <p:cNvGrpSpPr/>
          <p:nvPr/>
        </p:nvGrpSpPr>
        <p:grpSpPr>
          <a:xfrm>
            <a:off x="3641749" y="1616580"/>
            <a:ext cx="2076401" cy="725169"/>
            <a:chOff x="2668674" y="889000"/>
            <a:chExt cx="1901651" cy="939799"/>
          </a:xfrm>
          <a:solidFill>
            <a:schemeClr val="bg1">
              <a:lumMod val="50000"/>
            </a:schemeClr>
          </a:solidFill>
          <a:effectLst/>
        </p:grpSpPr>
        <p:sp>
          <p:nvSpPr>
            <p:cNvPr id="15" name="Rounded Rectangle 14"/>
            <p:cNvSpPr/>
            <p:nvPr/>
          </p:nvSpPr>
          <p:spPr>
            <a:xfrm>
              <a:off x="2668674" y="889000"/>
              <a:ext cx="1901651" cy="939799"/>
            </a:xfrm>
            <a:prstGeom prst="roundRect">
              <a:avLst>
                <a:gd name="adj" fmla="val 10000"/>
              </a:avLst>
            </a:prstGeom>
            <a:grpFill/>
            <a:ln w="28575">
              <a:solidFill>
                <a:srgbClr val="003365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16" name="Rounded Rectangle 4"/>
            <p:cNvSpPr/>
            <p:nvPr/>
          </p:nvSpPr>
          <p:spPr>
            <a:xfrm>
              <a:off x="2696200" y="916526"/>
              <a:ext cx="1846599" cy="884747"/>
            </a:xfrm>
            <a:prstGeom prst="rect">
              <a:avLst/>
            </a:prstGeom>
            <a:grpFill/>
            <a:ln w="28575"/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>
                  <a:effectLst/>
                </a:defRPr>
              </a:pPr>
              <a:r>
                <a:rPr kumimoji="0" lang="pt-BR" sz="2000" b="1" i="0" u="none" strike="noStrike" kern="0" cap="none" spc="0" normalizeH="0" baseline="0" noProof="0" dirty="0">
                  <a:solidFill>
                    <a:srgbClr val="FFFFFF"/>
                  </a:solidFill>
                  <a:effectLst/>
                  <a:highlight>
                    <a:srgbClr val="000000">
                      <a:alpha val="0"/>
                    </a:srgbClr>
                  </a:highlight>
                  <a:uLnTx/>
                  <a:uFillTx/>
                  <a:latin typeface="Arial"/>
                </a:rPr>
                <a:t>Equipe do Banco </a:t>
              </a:r>
              <a:r>
                <a:rPr kumimoji="0" lang="pt-BR" sz="2000" b="1" i="0" u="none" strike="noStrike" kern="1200" cap="none" spc="0" normalizeH="0" baseline="0" noProof="0" dirty="0">
                  <a:solidFill>
                    <a:srgbClr val="FFFFFF"/>
                  </a:solidFill>
                  <a:effectLst/>
                  <a:highlight>
                    <a:srgbClr val="000000">
                      <a:alpha val="0"/>
                    </a:srgbClr>
                  </a:highlight>
                  <a:uLnTx/>
                  <a:uFillTx/>
                  <a:latin typeface="Arial"/>
                </a:rPr>
                <a:t>Mundial</a:t>
              </a: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6383425" y="1595341"/>
            <a:ext cx="2021539" cy="725169"/>
          </a:xfrm>
          <a:prstGeom prst="roundRect">
            <a:avLst>
              <a:gd name="adj" fmla="val 10000"/>
            </a:avLst>
          </a:prstGeom>
          <a:solidFill>
            <a:schemeClr val="accent4"/>
          </a:solidFill>
          <a:ln w="28575">
            <a:solidFill>
              <a:srgbClr val="003365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effectLst/>
              </a:defRPr>
            </a:pPr>
            <a:r>
              <a:rPr kumimoji="0" lang="pt-BR" sz="2000" b="1" i="0" u="none" strike="noStrike" kern="0" cap="none" spc="0" normalizeH="0" baseline="0" noProof="0" dirty="0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</a:rPr>
              <a:t>Responsáveis públicos</a:t>
            </a:r>
          </a:p>
        </p:txBody>
      </p:sp>
      <p:grpSp>
        <p:nvGrpSpPr>
          <p:cNvPr id="20" name="Group 14"/>
          <p:cNvGrpSpPr/>
          <p:nvPr/>
        </p:nvGrpSpPr>
        <p:grpSpPr>
          <a:xfrm rot="5400000">
            <a:off x="7153779" y="2376694"/>
            <a:ext cx="403150" cy="471609"/>
            <a:chOff x="4760490" y="1123095"/>
            <a:chExt cx="403150" cy="471609"/>
          </a:xfrm>
          <a:solidFill>
            <a:srgbClr val="336699"/>
          </a:solidFill>
          <a:effectLst/>
        </p:grpSpPr>
        <p:sp>
          <p:nvSpPr>
            <p:cNvPr id="21" name="Right Arrow 20"/>
            <p:cNvSpPr/>
            <p:nvPr/>
          </p:nvSpPr>
          <p:spPr>
            <a:xfrm>
              <a:off x="4760490" y="1123095"/>
              <a:ext cx="403150" cy="471609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effectLst/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22" name="Right Arrow 4"/>
            <p:cNvSpPr/>
            <p:nvPr/>
          </p:nvSpPr>
          <p:spPr>
            <a:xfrm>
              <a:off x="4760490" y="1217417"/>
              <a:ext cx="282205" cy="282965"/>
            </a:xfrm>
            <a:prstGeom prst="rect">
              <a:avLst/>
            </a:prstGeom>
            <a:grpFill/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anchor="ctr" anchorCtr="0">
              <a:noAutofit/>
            </a:bodyPr>
            <a:lstStyle/>
            <a:p>
              <a:pPr marL="0" marR="0" lvl="0" indent="0" algn="ctr" defTabSz="9334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>
                  <a:effectLst/>
                </a:defRPr>
              </a:pPr>
              <a:endParaRPr kumimoji="0" lang="pt-BR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3" name="Group 17"/>
          <p:cNvGrpSpPr/>
          <p:nvPr/>
        </p:nvGrpSpPr>
        <p:grpSpPr>
          <a:xfrm rot="5400000">
            <a:off x="1728825" y="2392968"/>
            <a:ext cx="403150" cy="471609"/>
            <a:chOff x="4760490" y="1123095"/>
            <a:chExt cx="403150" cy="471609"/>
          </a:xfrm>
          <a:solidFill>
            <a:srgbClr val="336699"/>
          </a:solidFill>
          <a:effectLst/>
        </p:grpSpPr>
        <p:sp>
          <p:nvSpPr>
            <p:cNvPr id="24" name="Right Arrow 23"/>
            <p:cNvSpPr/>
            <p:nvPr/>
          </p:nvSpPr>
          <p:spPr>
            <a:xfrm>
              <a:off x="4760490" y="1123095"/>
              <a:ext cx="403150" cy="471609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effectLst/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25" name="Right Arrow 4"/>
            <p:cNvSpPr/>
            <p:nvPr/>
          </p:nvSpPr>
          <p:spPr>
            <a:xfrm>
              <a:off x="4760490" y="1217417"/>
              <a:ext cx="282205" cy="282965"/>
            </a:xfrm>
            <a:prstGeom prst="rect">
              <a:avLst/>
            </a:prstGeom>
            <a:grpFill/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anchor="ctr" anchorCtr="0">
              <a:noAutofit/>
            </a:bodyPr>
            <a:lstStyle/>
            <a:p>
              <a:pPr marL="0" marR="0" lvl="0" indent="0" algn="ctr" defTabSz="9334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>
                  <a:effectLst/>
                </a:defRPr>
              </a:pPr>
              <a:endParaRPr kumimoji="0" lang="pt-BR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6" name="Group 20"/>
          <p:cNvGrpSpPr/>
          <p:nvPr/>
        </p:nvGrpSpPr>
        <p:grpSpPr>
          <a:xfrm rot="10800000">
            <a:off x="3113125" y="1699549"/>
            <a:ext cx="403150" cy="471609"/>
            <a:chOff x="4760490" y="1123095"/>
            <a:chExt cx="403150" cy="471609"/>
          </a:xfrm>
          <a:solidFill>
            <a:srgbClr val="336699"/>
          </a:solidFill>
          <a:effectLst/>
        </p:grpSpPr>
        <p:sp>
          <p:nvSpPr>
            <p:cNvPr id="27" name="Right Arrow 26"/>
            <p:cNvSpPr/>
            <p:nvPr/>
          </p:nvSpPr>
          <p:spPr>
            <a:xfrm>
              <a:off x="4760490" y="1123095"/>
              <a:ext cx="403150" cy="471609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effectLst/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28" name="Right Arrow 4"/>
            <p:cNvSpPr/>
            <p:nvPr/>
          </p:nvSpPr>
          <p:spPr>
            <a:xfrm>
              <a:off x="4760490" y="1217417"/>
              <a:ext cx="282205" cy="282965"/>
            </a:xfrm>
            <a:prstGeom prst="rect">
              <a:avLst/>
            </a:prstGeom>
            <a:grpFill/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anchor="ctr" anchorCtr="0">
              <a:noAutofit/>
            </a:bodyPr>
            <a:lstStyle/>
            <a:p>
              <a:pPr marL="0" marR="0" lvl="0" indent="0" algn="ctr" defTabSz="9334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>
                  <a:effectLst/>
                </a:defRPr>
              </a:pPr>
              <a:endParaRPr kumimoji="0" lang="pt-BR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9" name="Group 23"/>
          <p:cNvGrpSpPr/>
          <p:nvPr/>
        </p:nvGrpSpPr>
        <p:grpSpPr>
          <a:xfrm>
            <a:off x="5805525" y="1699549"/>
            <a:ext cx="403150" cy="471609"/>
            <a:chOff x="4760490" y="1123095"/>
            <a:chExt cx="403150" cy="471609"/>
          </a:xfrm>
          <a:solidFill>
            <a:srgbClr val="336699"/>
          </a:solidFill>
          <a:effectLst/>
        </p:grpSpPr>
        <p:sp>
          <p:nvSpPr>
            <p:cNvPr id="30" name="Right Arrow 29"/>
            <p:cNvSpPr/>
            <p:nvPr/>
          </p:nvSpPr>
          <p:spPr>
            <a:xfrm>
              <a:off x="4760490" y="1123095"/>
              <a:ext cx="403150" cy="471609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effectLst/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31" name="Right Arrow 4"/>
            <p:cNvSpPr/>
            <p:nvPr/>
          </p:nvSpPr>
          <p:spPr>
            <a:xfrm>
              <a:off x="4760490" y="1217417"/>
              <a:ext cx="282205" cy="282965"/>
            </a:xfrm>
            <a:prstGeom prst="rect">
              <a:avLst/>
            </a:prstGeom>
            <a:grpFill/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anchor="ctr" anchorCtr="0">
              <a:noAutofit/>
            </a:bodyPr>
            <a:lstStyle/>
            <a:p>
              <a:pPr marL="0" marR="0" lvl="0" indent="0" algn="ctr" defTabSz="9334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>
                  <a:effectLst/>
                </a:defRPr>
              </a:pPr>
              <a:endParaRPr kumimoji="0" lang="pt-BR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2" name="Rectangle 6"/>
          <p:cNvSpPr>
            <a:spLocks noChangeArrowheads="1"/>
          </p:cNvSpPr>
          <p:nvPr/>
        </p:nvSpPr>
        <p:spPr>
          <a:xfrm>
            <a:off x="116732" y="2867176"/>
            <a:ext cx="4030726" cy="42627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defRPr>
                <a:effectLst/>
              </a:defRPr>
            </a:pPr>
            <a:r>
              <a:rPr kumimoji="0" lang="pt-BR" sz="1700" b="0" u="none" strike="noStrike" kern="0" cap="none" spc="0" normalizeH="0" baseline="0" noProof="0" dirty="0"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Especialistas</a:t>
            </a:r>
            <a:r>
              <a:rPr kumimoji="0" lang="pt-BR" sz="1700" b="0" u="none" strike="noStrike" kern="0" cap="none" spc="0" normalizeH="0" baseline="0" noProof="0" dirty="0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+mn-lt"/>
              </a:rPr>
              <a:t> </a:t>
            </a:r>
            <a:r>
              <a:rPr kumimoji="0" lang="pt-BR" sz="1700" b="0" u="sng" strike="noStrike" kern="0" cap="none" spc="0" normalizeH="0" baseline="0" noProof="0" dirty="0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+mn-lt"/>
              </a:rPr>
              <a:t>locais</a:t>
            </a:r>
            <a:r>
              <a:rPr kumimoji="0" lang="pt-BR" sz="1700" b="0" u="none" strike="noStrike" kern="0" cap="none" spc="0" normalizeH="0" baseline="0" noProof="0" dirty="0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+mn-lt"/>
              </a:rPr>
              <a:t> como principal fonte de informação.</a:t>
            </a:r>
          </a:p>
          <a:p>
            <a:pPr marL="177800" marR="0" lvl="0" indent="-1778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defRPr>
                <a:effectLst/>
              </a:defRPr>
            </a:pPr>
            <a:r>
              <a:rPr kumimoji="0" lang="pt-BR" sz="1700" b="0" u="none" strike="noStrike" kern="0" cap="none" spc="0" normalizeH="0" baseline="0" noProof="0" dirty="0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+mn-lt"/>
              </a:rPr>
              <a:t>► </a:t>
            </a:r>
            <a:r>
              <a:rPr lang="pt-BR" sz="1700" b="0" u="sng" kern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Abertura de Empresas e Registro de  Propriedades</a:t>
            </a:r>
            <a:r>
              <a:rPr kumimoji="0" lang="pt-BR" sz="1700" b="0" u="none" strike="noStrike" kern="0" cap="none" spc="0" normalizeH="0" baseline="0" noProof="0" dirty="0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+mn-lt"/>
              </a:rPr>
              <a:t>: advogados, contadores</a:t>
            </a:r>
          </a:p>
          <a:p>
            <a:pPr marL="177800" indent="-177800" fontAlgn="auto">
              <a:spcAft>
                <a:spcPts val="1200"/>
              </a:spcAft>
              <a:defRPr>
                <a:effectLst/>
              </a:defRPr>
            </a:pPr>
            <a:r>
              <a:rPr lang="pt-BR" sz="1700" b="0" kern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</a:rPr>
              <a:t>► </a:t>
            </a:r>
            <a:r>
              <a:rPr lang="pt-BR" sz="1700" b="0" u="sng" kern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</a:rPr>
              <a:t>Obtenção de alvarás de construção</a:t>
            </a:r>
            <a:r>
              <a:rPr lang="pt-BR" sz="1700" b="0" kern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</a:rPr>
              <a:t>: construtoras, engenheiros civis, arquitetos.</a:t>
            </a:r>
          </a:p>
          <a:p>
            <a:pPr marL="177800" lvl="0" indent="-177800">
              <a:spcAft>
                <a:spcPts val="1200"/>
              </a:spcAft>
              <a:defRPr>
                <a:effectLst/>
              </a:defRPr>
            </a:pPr>
            <a:r>
              <a:rPr lang="pt-BR" sz="1700" b="0" kern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► </a:t>
            </a:r>
            <a:r>
              <a:rPr lang="pt-BR" sz="1700" b="0" u="sng" kern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Pagamento de Impostos</a:t>
            </a:r>
            <a:r>
              <a:rPr lang="pt-BR" sz="1700" b="0" kern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: contadores e advogados especializados em direito tributário.</a:t>
            </a:r>
          </a:p>
          <a:p>
            <a:pPr marL="177800" lvl="0" indent="-177800" defTabSz="914400">
              <a:spcBef>
                <a:spcPct val="0"/>
              </a:spcBef>
              <a:spcAft>
                <a:spcPts val="1200"/>
              </a:spcAft>
              <a:defRPr>
                <a:effectLst/>
              </a:defRPr>
            </a:pPr>
            <a:r>
              <a:rPr kumimoji="0" lang="pt-BR" sz="1700" b="0" u="none" strike="noStrike" kern="0" cap="none" spc="0" normalizeH="0" baseline="0" noProof="0" dirty="0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+mn-lt"/>
              </a:rPr>
              <a:t>► </a:t>
            </a:r>
            <a:r>
              <a:rPr kumimoji="0" lang="pt-BR" sz="1700" b="0" u="sng" strike="noStrike" kern="0" cap="none" spc="0" normalizeH="0" baseline="0" noProof="0" dirty="0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+mn-lt"/>
              </a:rPr>
              <a:t>Execução</a:t>
            </a:r>
            <a:r>
              <a:rPr kumimoji="0" lang="pt-BR" sz="1700" b="0" u="sng" strike="noStrike" kern="0" cap="none" spc="0" normalizeH="0" noProof="0" dirty="0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+mn-lt"/>
              </a:rPr>
              <a:t> de Contratos</a:t>
            </a:r>
            <a:r>
              <a:rPr kumimoji="0" lang="pt-BR" sz="1700" b="0" u="none" strike="noStrike" kern="0" cap="none" spc="0" normalizeH="0" baseline="0" noProof="0" dirty="0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+mn-lt"/>
              </a:rPr>
              <a:t>: advogados de contencioso.</a:t>
            </a:r>
          </a:p>
          <a:p>
            <a:pPr marL="177800" lvl="0" indent="-177800" defTabSz="914400">
              <a:spcBef>
                <a:spcPct val="0"/>
              </a:spcBef>
              <a:spcAft>
                <a:spcPts val="1200"/>
              </a:spcAft>
              <a:defRPr>
                <a:effectLst/>
              </a:defRPr>
            </a:pPr>
            <a:endParaRPr kumimoji="0" lang="pt-BR" sz="1700" b="0" u="none" strike="noStrike" kern="0" cap="none" spc="0" normalizeH="0" baseline="0" noProof="0" dirty="0">
              <a:solidFill>
                <a:srgbClr val="000000"/>
              </a:solidFill>
              <a:effectLst/>
              <a:highlight>
                <a:srgbClr val="000000">
                  <a:alpha val="0"/>
                </a:srgbClr>
              </a:highlight>
              <a:uLnTx/>
              <a:uFillTx/>
              <a:latin typeface="+mn-lt"/>
            </a:endParaRP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>
          <a:xfrm>
            <a:off x="4147459" y="2762031"/>
            <a:ext cx="4996542" cy="40010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defRPr>
                <a:effectLst/>
              </a:defRPr>
            </a:pPr>
            <a:r>
              <a:rPr kumimoji="0" lang="pt-BR" sz="1700" b="0" i="0" u="none" strike="noStrike" kern="0" cap="none" spc="0" normalizeH="0" baseline="0" noProof="0" dirty="0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</a:rPr>
              <a:t>Dados coletados para efeitos de cruzamento de informação e controle de qualidade. Por exemplo:</a:t>
            </a:r>
          </a:p>
          <a:p>
            <a:pPr marL="177800" lvl="0" indent="-177800" fontAlgn="auto">
              <a:spcAft>
                <a:spcPts val="1200"/>
              </a:spcAft>
              <a:defRPr>
                <a:effectLst/>
              </a:defRPr>
            </a:pPr>
            <a:r>
              <a:rPr kumimoji="0" lang="pt-BR" sz="1700" b="0" i="0" u="none" strike="noStrike" kern="0" cap="none" spc="0" normalizeH="0" baseline="0" noProof="0" dirty="0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</a:rPr>
              <a:t>► </a:t>
            </a:r>
            <a:r>
              <a:rPr lang="pt-BR" sz="1700" b="0" u="sng" kern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</a:rPr>
              <a:t>Abertura de Empresas: Juntas comerciais e prefeitura</a:t>
            </a:r>
          </a:p>
          <a:p>
            <a:pPr marL="177800" indent="-177800" fontAlgn="auto">
              <a:spcAft>
                <a:spcPts val="1200"/>
              </a:spcAft>
              <a:defRPr>
                <a:effectLst/>
              </a:defRPr>
            </a:pPr>
            <a:r>
              <a:rPr lang="pt-BR" sz="1700" b="0" kern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</a:rPr>
              <a:t>► </a:t>
            </a:r>
            <a:r>
              <a:rPr lang="pt-BR" sz="1700" b="0" u="sng" kern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</a:rPr>
              <a:t>Obtenção de alvarás de construção</a:t>
            </a:r>
            <a:r>
              <a:rPr lang="pt-BR" sz="1700" b="0" kern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</a:rPr>
              <a:t>: Prefeitura, bombeiros, empresa de distribuição de água e esgoto</a:t>
            </a:r>
          </a:p>
          <a:p>
            <a:pPr marL="177800" lvl="0" indent="-177800" fontAlgn="auto">
              <a:spcAft>
                <a:spcPts val="1200"/>
              </a:spcAft>
              <a:defRPr>
                <a:effectLst/>
              </a:defRPr>
            </a:pPr>
            <a:r>
              <a:rPr lang="pt-BR" sz="1700" b="0" kern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► </a:t>
            </a:r>
            <a:r>
              <a:rPr lang="pt-BR" sz="1700" b="0" u="sng" kern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</a:rPr>
              <a:t>Registro de  Propriedades</a:t>
            </a:r>
            <a:r>
              <a:rPr lang="pt-BR" sz="1700" b="0" kern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</a:rPr>
              <a:t>: Tabelião, notários, registradores de imóvel</a:t>
            </a:r>
          </a:p>
          <a:p>
            <a:pPr marL="177800" lvl="0" indent="-177800" fontAlgn="auto">
              <a:spcAft>
                <a:spcPts val="1200"/>
              </a:spcAft>
              <a:defRPr>
                <a:effectLst/>
              </a:defRPr>
            </a:pPr>
            <a:r>
              <a:rPr lang="pt-BR" sz="1700" b="0" kern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</a:rPr>
              <a:t>► </a:t>
            </a:r>
            <a:r>
              <a:rPr lang="pt-BR" sz="1700" b="0" u="sng" kern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</a:rPr>
              <a:t>Pagamento de Impostos</a:t>
            </a:r>
            <a:r>
              <a:rPr lang="pt-BR" sz="1700" b="0" kern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</a:rPr>
              <a:t>: Receita Federal</a:t>
            </a:r>
          </a:p>
          <a:p>
            <a:pPr marL="177800" lvl="0" indent="-177800" fontAlgn="auto">
              <a:spcAft>
                <a:spcPts val="1200"/>
              </a:spcAft>
              <a:defRPr>
                <a:effectLst/>
              </a:defRPr>
            </a:pPr>
            <a:r>
              <a:rPr lang="pt-BR" sz="1700" b="0" kern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</a:rPr>
              <a:t>► </a:t>
            </a:r>
            <a:r>
              <a:rPr lang="pt-BR" sz="1700" b="0" u="sng" kern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</a:rPr>
              <a:t>Execução de Contratos</a:t>
            </a:r>
            <a:r>
              <a:rPr lang="pt-BR" sz="1700" b="0" kern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</a:rPr>
              <a:t>:Juízes e oficiais de justiça</a:t>
            </a:r>
            <a:endParaRPr kumimoji="0" lang="pt-BR" sz="1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66344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54B39B-FA9F-4643-B43D-D6F3D4D82C3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57188" y="1313750"/>
            <a:ext cx="8478837" cy="4617720"/>
          </a:xfrm>
        </p:spPr>
        <p:txBody>
          <a:bodyPr/>
          <a:lstStyle/>
          <a:p>
            <a:pPr marL="0" indent="0">
              <a:buNone/>
            </a:pPr>
            <a:r>
              <a:rPr lang="pt-BR" b="1" dirty="0">
                <a:latin typeface="+mj-lt"/>
              </a:rPr>
              <a:t>O contribuidor deve:</a:t>
            </a:r>
          </a:p>
          <a:p>
            <a:pPr marL="0" indent="0">
              <a:buNone/>
            </a:pPr>
            <a:endParaRPr lang="pt-BR" b="1" dirty="0">
              <a:latin typeface="+mj-lt"/>
            </a:endParaRPr>
          </a:p>
          <a:p>
            <a:r>
              <a:rPr lang="pt-BR" b="1" dirty="0">
                <a:latin typeface="+mj-lt"/>
              </a:rPr>
              <a:t>S</a:t>
            </a:r>
            <a:r>
              <a:rPr lang="pt-BR" dirty="0">
                <a:latin typeface="+mj-lt"/>
              </a:rPr>
              <a:t>er</a:t>
            </a:r>
            <a:r>
              <a:rPr lang="pt-BR" b="1" dirty="0">
                <a:latin typeface="+mj-lt"/>
              </a:rPr>
              <a:t> um especialista qualificado profissionalmente.</a:t>
            </a:r>
          </a:p>
          <a:p>
            <a:pPr marL="0" indent="0">
              <a:buNone/>
            </a:pPr>
            <a:endParaRPr lang="pt-BR" b="1" dirty="0">
              <a:latin typeface="+mj-lt"/>
            </a:endParaRPr>
          </a:p>
          <a:p>
            <a:r>
              <a:rPr lang="pt-BR" b="1" dirty="0">
                <a:latin typeface="+mj-lt"/>
              </a:rPr>
              <a:t>Ter experiência prática recente, ou seja, eles devem ter realizado o tipo de transações que são medidas nos últimos 12 meses.</a:t>
            </a:r>
          </a:p>
          <a:p>
            <a:pPr marL="0" indent="0">
              <a:buNone/>
            </a:pPr>
            <a:endParaRPr lang="pt-BR" b="1" dirty="0">
              <a:latin typeface="+mj-lt"/>
            </a:endParaRPr>
          </a:p>
          <a:p>
            <a:r>
              <a:rPr lang="pt-BR" b="1" dirty="0">
                <a:latin typeface="+mj-lt"/>
              </a:rPr>
              <a:t>Ter experiência prática habitual, ou seja, o especialista deve fazer isso como parte de sua principal atividade comercial.</a:t>
            </a:r>
          </a:p>
          <a:p>
            <a:pPr marL="0" indent="0">
              <a:buNone/>
            </a:pPr>
            <a:endParaRPr lang="pt-BR" b="1" dirty="0">
              <a:latin typeface="+mj-lt"/>
            </a:endParaRPr>
          </a:p>
          <a:p>
            <a:r>
              <a:rPr lang="pt-BR" b="1" dirty="0">
                <a:latin typeface="+mj-lt"/>
              </a:rPr>
              <a:t>Ter experiência recente no local para o qual ele contribuirá, por exemplo se ele está participando na pesquisa em Cuiabá, sua experiência recente deve ser nessa cidade.</a:t>
            </a:r>
          </a:p>
          <a:p>
            <a:pPr marL="0" indent="0">
              <a:buNone/>
            </a:pPr>
            <a:endParaRPr lang="pt-BR" b="1" dirty="0">
              <a:latin typeface="+mj-lt"/>
            </a:endParaRPr>
          </a:p>
          <a:p>
            <a:r>
              <a:rPr lang="pt-BR" b="1" dirty="0">
                <a:latin typeface="+mj-lt"/>
              </a:rPr>
              <a:t>Concordar em estar disponível para perguntas de acompanhamento da equipe, por telefone ou e-mail.</a:t>
            </a:r>
          </a:p>
          <a:p>
            <a:pPr marL="0" indent="0">
              <a:buNone/>
            </a:pPr>
            <a:endParaRPr lang="pt-BR" b="1" dirty="0">
              <a:latin typeface="+mj-lt"/>
            </a:endParaRPr>
          </a:p>
          <a:p>
            <a:r>
              <a:rPr lang="pt-BR" b="1" dirty="0">
                <a:latin typeface="+mj-lt"/>
              </a:rPr>
              <a:t>Ter experiência com PMEs e não apenas com grandes empresas.</a:t>
            </a:r>
            <a:endParaRPr lang="en-US" dirty="0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F3DC91-FC18-4F57-A025-164B95D89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Como selecionamos profissionais do setor privado?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8D9FB-1442-4D2E-B602-47FBC241CC2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C760B9F-94B6-48F9-9CAF-FD4E51F2A4B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62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45" name="Title 4"/>
          <p:cNvSpPr txBox="1"/>
          <p:nvPr/>
        </p:nvSpPr>
        <p:spPr>
          <a:xfrm>
            <a:off x="312997" y="448128"/>
            <a:ext cx="8462029" cy="62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b="0" i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effectLst/>
                <a:latin typeface="Arial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effectLst/>
                <a:latin typeface="Arial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effectLst/>
                <a:latin typeface="Arial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effectLst/>
                <a:latin typeface="Arial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effectLst/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effectLst/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effectLst/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effectLst/>
                <a:latin typeface="Trebuchet M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PT" sz="25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rial Bold"/>
                <a:ea typeface="MS PGothic" pitchFamily="34" charset="-128"/>
                <a:cs typeface="Andes ExtraLight"/>
              </a:rPr>
              <a:t>E os do setor p</a:t>
            </a:r>
            <a:r>
              <a:rPr kumimoji="0" lang="pt-BR" sz="25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rial Bold"/>
                <a:ea typeface="MS PGothic" pitchFamily="34" charset="-128"/>
                <a:cs typeface="Andes ExtraLight"/>
              </a:rPr>
              <a:t>úblico</a:t>
            </a:r>
            <a:r>
              <a:rPr kumimoji="0" lang="pt-PT" sz="2500" b="1" i="0" u="none" strike="noStrike" kern="0" cap="none" spc="0" normalizeH="0" baseline="0" noProof="0" dirty="0">
                <a:ln>
                  <a:noFill/>
                </a:ln>
                <a:solidFill>
                  <a:srgbClr val="021F43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rial Bold"/>
                <a:ea typeface="MS PGothic" pitchFamily="34" charset="-128"/>
                <a:cs typeface="Andes ExtraLight"/>
              </a:rPr>
              <a:t>?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47869" y="1398914"/>
            <a:ext cx="8308430" cy="68615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45720" rIns="0" bIns="45720" rtlCol="0" anchor="t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pt-PT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Times New Roman"/>
              </a:rPr>
              <a:t>Questionários: o ponto focal de cada cidade será responsável por indicar os participantes relevantes para cada indicador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45722"/>
              </p:ext>
            </p:extLst>
          </p:nvPr>
        </p:nvGraphicFramePr>
        <p:xfrm>
          <a:off x="447869" y="2317330"/>
          <a:ext cx="8462028" cy="3761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8303">
                  <a:extLst>
                    <a:ext uri="{9D8B030D-6E8A-4147-A177-3AD203B41FA5}">
                      <a16:colId xmlns:a16="http://schemas.microsoft.com/office/drawing/2014/main" val="2606825431"/>
                    </a:ext>
                  </a:extLst>
                </a:gridCol>
                <a:gridCol w="1404745">
                  <a:extLst>
                    <a:ext uri="{9D8B030D-6E8A-4147-A177-3AD203B41FA5}">
                      <a16:colId xmlns:a16="http://schemas.microsoft.com/office/drawing/2014/main" val="3102133267"/>
                    </a:ext>
                  </a:extLst>
                </a:gridCol>
                <a:gridCol w="1404745">
                  <a:extLst>
                    <a:ext uri="{9D8B030D-6E8A-4147-A177-3AD203B41FA5}">
                      <a16:colId xmlns:a16="http://schemas.microsoft.com/office/drawing/2014/main" val="2223716852"/>
                    </a:ext>
                  </a:extLst>
                </a:gridCol>
                <a:gridCol w="1404745">
                  <a:extLst>
                    <a:ext uri="{9D8B030D-6E8A-4147-A177-3AD203B41FA5}">
                      <a16:colId xmlns:a16="http://schemas.microsoft.com/office/drawing/2014/main" val="1878401937"/>
                    </a:ext>
                  </a:extLst>
                </a:gridCol>
                <a:gridCol w="1404745">
                  <a:extLst>
                    <a:ext uri="{9D8B030D-6E8A-4147-A177-3AD203B41FA5}">
                      <a16:colId xmlns:a16="http://schemas.microsoft.com/office/drawing/2014/main" val="1200859153"/>
                    </a:ext>
                  </a:extLst>
                </a:gridCol>
                <a:gridCol w="1404745">
                  <a:extLst>
                    <a:ext uri="{9D8B030D-6E8A-4147-A177-3AD203B41FA5}">
                      <a16:colId xmlns:a16="http://schemas.microsoft.com/office/drawing/2014/main" val="2083662208"/>
                    </a:ext>
                  </a:extLst>
                </a:gridCol>
              </a:tblGrid>
              <a:tr h="540985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/>
                        <a:t>Judiciário</a:t>
                      </a:r>
                      <a:endParaRPr lang="en-US" sz="1400" b="1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/>
                        <a:t>Prefeitura</a:t>
                      </a:r>
                      <a:endParaRPr lang="en-US" sz="1400" b="1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Governos Estaduais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/>
                        <a:t>Cartórios e tabeliões</a:t>
                      </a:r>
                      <a:endParaRPr lang="en-US" sz="1400" b="1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/>
                        <a:t>Receita Federal</a:t>
                      </a:r>
                      <a:endParaRPr lang="en-US" sz="1400" b="1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990082"/>
                  </a:ext>
                </a:extLst>
              </a:tr>
              <a:tr h="475257">
                <a:tc>
                  <a:txBody>
                    <a:bodyPr/>
                    <a:lstStyle/>
                    <a:p>
                      <a:r>
                        <a:rPr lang="pt-BR" sz="1400" b="1" dirty="0"/>
                        <a:t>Abertura de Empresas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2430727"/>
                  </a:ext>
                </a:extLst>
              </a:tr>
              <a:tr h="670951">
                <a:tc>
                  <a:txBody>
                    <a:bodyPr/>
                    <a:lstStyle/>
                    <a:p>
                      <a:r>
                        <a:rPr lang="pt-BR" sz="1400" b="1" dirty="0"/>
                        <a:t>Obtenção de Alvarás de construção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400" dirty="0"/>
                    </a:p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400" dirty="0"/>
                    </a:p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4080172"/>
                  </a:ext>
                </a:extLst>
              </a:tr>
              <a:tr h="475257">
                <a:tc>
                  <a:txBody>
                    <a:bodyPr/>
                    <a:lstStyle/>
                    <a:p>
                      <a:r>
                        <a:rPr lang="pt-BR" sz="1400" b="1" dirty="0"/>
                        <a:t>Registro</a:t>
                      </a:r>
                      <a:r>
                        <a:rPr lang="pt-BR" sz="1400" b="1" baseline="0" dirty="0"/>
                        <a:t> de Propriedades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400" dirty="0"/>
                    </a:p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4672183"/>
                  </a:ext>
                </a:extLst>
              </a:tr>
              <a:tr h="538118">
                <a:tc>
                  <a:txBody>
                    <a:bodyPr/>
                    <a:lstStyle/>
                    <a:p>
                      <a:r>
                        <a:rPr lang="pt-BR" sz="1400" b="1" dirty="0"/>
                        <a:t>Execução de Contratos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400" dirty="0"/>
                    </a:p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6258857"/>
                  </a:ext>
                </a:extLst>
              </a:tr>
              <a:tr h="838689">
                <a:tc>
                  <a:txBody>
                    <a:bodyPr/>
                    <a:lstStyle/>
                    <a:p>
                      <a:r>
                        <a:rPr lang="pt-BR" sz="1400" b="1" dirty="0"/>
                        <a:t>Pagamento de Impostos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1515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871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4"/>
          <p:cNvSpPr>
            <a:spLocks noChangeArrowheads="1"/>
          </p:cNvSpPr>
          <p:nvPr/>
        </p:nvSpPr>
        <p:spPr bwMode="auto">
          <a:xfrm>
            <a:off x="439278" y="2409496"/>
            <a:ext cx="4421449" cy="239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numCol="3"/>
          <a:lstStyle/>
          <a:p>
            <a:pPr marL="169863" indent="-169863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endParaRPr lang="pt-BR" sz="1400" b="0" i="0" dirty="0">
              <a:solidFill>
                <a:schemeClr val="tx1"/>
              </a:solidFill>
              <a:latin typeface="Andes" panose="02000000000000000000" pitchFamily="50" charset="0"/>
              <a:cs typeface="Arial" pitchFamily="34" charset="0"/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 flipH="1">
            <a:off x="628650" y="1455591"/>
            <a:ext cx="8308872" cy="50737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ndes" panose="02000000000000000000" pitchFamily="50" charset="0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ndes" panose="02000000000000000000" pitchFamily="50" charset="0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ndes" panose="02000000000000000000" pitchFamily="50" charset="0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•"/>
              <a:defRPr>
                <a:solidFill>
                  <a:srgbClr val="595959"/>
                </a:solidFill>
                <a:latin typeface="Andes" panose="02000000000000000000" pitchFamily="50" charset="0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Andes" panose="02000000000000000000" pitchFamily="50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altLang="en-US" sz="2200" b="0" dirty="0">
                <a:solidFill>
                  <a:schemeClr val="tx1"/>
                </a:solidFill>
                <a:latin typeface="+mn-lt"/>
                <a:cs typeface="Arial" pitchFamily="34" charset="0"/>
              </a:rPr>
              <a:t>A coordenação estreita do time SNDB e dos pontos focais para</a:t>
            </a:r>
            <a:r>
              <a:rPr lang="pt-PT" altLang="en-US" sz="2600" b="0" dirty="0">
                <a:solidFill>
                  <a:schemeClr val="tx1"/>
                </a:solidFill>
                <a:latin typeface="+mn-lt"/>
                <a:cs typeface="Arial" pitchFamily="34" charset="0"/>
              </a:rPr>
              <a:t>: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b="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PT" altLang="en-US" sz="2000" b="0" dirty="0">
                <a:solidFill>
                  <a:schemeClr val="tx1"/>
                </a:solidFill>
                <a:latin typeface="+mn-lt"/>
                <a:cs typeface="Arial" pitchFamily="34" charset="0"/>
              </a:rPr>
              <a:t>Envolver as agências locais e ajudar na identificação dos profissionais para responder o questionário</a:t>
            </a:r>
            <a:endParaRPr lang="en-US" sz="2000" b="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PT" altLang="en-US" sz="2000" b="0" dirty="0">
                <a:solidFill>
                  <a:schemeClr val="tx1"/>
                </a:solidFill>
                <a:latin typeface="+mn-lt"/>
                <a:cs typeface="Arial" pitchFamily="34" charset="0"/>
              </a:rPr>
              <a:t>Coordenar a distribuição e a coleta de questionários dos funcionários públicos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PT" altLang="en-US" sz="2000" b="0" dirty="0">
                <a:solidFill>
                  <a:schemeClr val="tx1"/>
                </a:solidFill>
                <a:latin typeface="+mn-lt"/>
                <a:cs typeface="Arial" pitchFamily="34" charset="0"/>
              </a:rPr>
              <a:t>Facilitar a interação com agências relevantes (com base aos indicadores selecionados)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PT" altLang="en-US" sz="2000" b="0" dirty="0">
                <a:solidFill>
                  <a:schemeClr val="tx1"/>
                </a:solidFill>
                <a:latin typeface="+mn-lt"/>
                <a:cs typeface="Arial" pitchFamily="34" charset="0"/>
              </a:rPr>
              <a:t>Ajudar na organizar das reuniões de direito de resposta na sua cidade ou estado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2100" b="0" kern="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2100" b="0" kern="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1800" b="0" kern="0" dirty="0">
              <a:solidFill>
                <a:schemeClr val="tx1"/>
              </a:solidFill>
            </a:endParaRPr>
          </a:p>
        </p:txBody>
      </p:sp>
      <p:sp>
        <p:nvSpPr>
          <p:cNvPr id="15" name="Title 3"/>
          <p:cNvSpPr txBox="1">
            <a:spLocks/>
          </p:cNvSpPr>
          <p:nvPr/>
        </p:nvSpPr>
        <p:spPr bwMode="auto">
          <a:xfrm>
            <a:off x="61547" y="-251065"/>
            <a:ext cx="8713744" cy="133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b="0" i="0">
                <a:solidFill>
                  <a:schemeClr val="tx1"/>
                </a:solidFill>
                <a:latin typeface="Andes" panose="02000000000000000000" pitchFamily="50" charset="0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algn="just"/>
            <a:br>
              <a:rPr lang="pt-BR" sz="2800" kern="0" dirty="0">
                <a:latin typeface="+mj-lt"/>
              </a:rPr>
            </a:br>
            <a:r>
              <a:rPr lang="en-US" kern="0" dirty="0">
                <a:latin typeface="+mj-lt"/>
              </a:rPr>
              <a:t>O</a:t>
            </a:r>
            <a:r>
              <a:rPr lang="pt-BR" kern="0" dirty="0">
                <a:latin typeface="+mj-lt"/>
              </a:rPr>
              <a:t> papel do parceiro governamental: ingrediente fundamental para o sucesso do projeto </a:t>
            </a:r>
          </a:p>
        </p:txBody>
      </p:sp>
    </p:spTree>
    <p:extLst>
      <p:ext uri="{BB962C8B-B14F-4D97-AF65-F5344CB8AC3E}">
        <p14:creationId xmlns:p14="http://schemas.microsoft.com/office/powerpoint/2010/main" val="187897314"/>
      </p:ext>
    </p:extLst>
  </p:cSld>
  <p:clrMapOvr>
    <a:masterClrMapping/>
  </p:clrMapOvr>
</p:sld>
</file>

<file path=ppt/theme/theme1.xml><?xml version="1.0" encoding="utf-8"?>
<a:theme xmlns:a="http://schemas.openxmlformats.org/drawingml/2006/main" name="1_Doing Business 2018">
  <a:themeElements>
    <a:clrScheme name="Custom 4">
      <a:dk1>
        <a:srgbClr val="002345"/>
      </a:dk1>
      <a:lt1>
        <a:srgbClr val="FFFFFF"/>
      </a:lt1>
      <a:dk2>
        <a:srgbClr val="000000"/>
      </a:dk2>
      <a:lt2>
        <a:srgbClr val="F2F2F2"/>
      </a:lt2>
      <a:accent1>
        <a:srgbClr val="00ADE4"/>
      </a:accent1>
      <a:accent2>
        <a:srgbClr val="FDB714"/>
      </a:accent2>
      <a:accent3>
        <a:srgbClr val="98252B"/>
      </a:accent3>
      <a:accent4>
        <a:srgbClr val="E16A2D"/>
      </a:accent4>
      <a:accent5>
        <a:srgbClr val="D4E7FE"/>
      </a:accent5>
      <a:accent6>
        <a:srgbClr val="FDECCB"/>
      </a:accent6>
      <a:hlink>
        <a:srgbClr val="002345"/>
      </a:hlink>
      <a:folHlink>
        <a:srgbClr val="00ADE4"/>
      </a:folHlink>
    </a:clrScheme>
    <a:fontScheme name="DB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lide in O:\DOING BUSINESS\PRESENTATIONS\DB 2018\3. Presentation Guideliness\DB2018_Presentations Guidelines.docx" id="{EFFE1284-B02C-4DE6-BE95-0ACDDEBC5ACB}" vid="{952238E8-58DE-48DF-BDE8-7D4F360B17CB}"/>
    </a:ext>
  </a:extLst>
</a:theme>
</file>

<file path=ppt/theme/theme2.xml><?xml version="1.0" encoding="utf-8"?>
<a:theme xmlns:a="http://schemas.openxmlformats.org/drawingml/2006/main" name="Agenda Slide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DB2018_Presentations Guidelines</Template>
  <TotalTime>4122</TotalTime>
  <Words>4118</Words>
  <Application>Microsoft Office PowerPoint</Application>
  <PresentationFormat>On-screen Show (4:3)</PresentationFormat>
  <Paragraphs>644</Paragraphs>
  <Slides>34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Andes</vt:lpstr>
      <vt:lpstr>Andes ExtraLight</vt:lpstr>
      <vt:lpstr>Arial</vt:lpstr>
      <vt:lpstr>Arial </vt:lpstr>
      <vt:lpstr>Arial Bold</vt:lpstr>
      <vt:lpstr>Calibri</vt:lpstr>
      <vt:lpstr>inherit</vt:lpstr>
      <vt:lpstr>Times New Roman</vt:lpstr>
      <vt:lpstr>Trebuchet MS</vt:lpstr>
      <vt:lpstr>Wingdings</vt:lpstr>
      <vt:lpstr>1_Doing Business 2018</vt:lpstr>
      <vt:lpstr>Agenda Slide</vt:lpstr>
      <vt:lpstr>PowerPoint Presentation</vt:lpstr>
      <vt:lpstr>PowerPoint Presentation</vt:lpstr>
      <vt:lpstr>Qual o escopo do Doing Business no Brasil?</vt:lpstr>
      <vt:lpstr>PowerPoint Presentation</vt:lpstr>
      <vt:lpstr>PowerPoint Presentation</vt:lpstr>
      <vt:lpstr>PowerPoint Presentation</vt:lpstr>
      <vt:lpstr>Como selecionamos profissionais do setor privado?</vt:lpstr>
      <vt:lpstr>PowerPoint Presentation</vt:lpstr>
      <vt:lpstr>PowerPoint Presentation</vt:lpstr>
      <vt:lpstr>PowerPoint Presentation</vt:lpstr>
      <vt:lpstr>O que é medido pelo tópico da Abertura de Empresas?</vt:lpstr>
      <vt:lpstr>O que é medido pelo tópico da Obtenção de Alvarás de Construção?</vt:lpstr>
      <vt:lpstr>O que é medido pelo tópico do Registro de Propriedades?</vt:lpstr>
      <vt:lpstr>PowerPoint Presentation</vt:lpstr>
      <vt:lpstr>O que é medido pelo tópico da Execução de Contratos?</vt:lpstr>
      <vt:lpstr>Como o tempo  é avaliado?</vt:lpstr>
      <vt:lpstr>Como o custo é avaliado?</vt:lpstr>
      <vt:lpstr>PowerPoint Presentation</vt:lpstr>
      <vt:lpstr>PowerPoint Presentation</vt:lpstr>
      <vt:lpstr>Obrigada!  Perguntas?</vt:lpstr>
      <vt:lpstr>PowerPoint Presentation</vt:lpstr>
      <vt:lpstr>Procedimentos, tempo e custo da Obtenção dos Alvarás de Construção no Brasil – São Paulo </vt:lpstr>
      <vt:lpstr>Procedimentos, tempo e custo da Obtenção dos Alvarás de Construção no Brasil – São Paulo </vt:lpstr>
      <vt:lpstr>Registro de Propriedades em São Paulo: procedimentos</vt:lpstr>
      <vt:lpstr>Pagamentos (número)</vt:lpstr>
      <vt:lpstr>Tempo (horas)</vt:lpstr>
      <vt:lpstr>Carga tributária total (% dos lucros)</vt:lpstr>
      <vt:lpstr>Índice de processos pós-declaração: o que é medido?</vt:lpstr>
      <vt:lpstr>Abertura de Empresas em São Paulo - exemplo</vt:lpstr>
      <vt:lpstr>PowerPoint Presentation</vt:lpstr>
      <vt:lpstr>PowerPoint Presentation</vt:lpstr>
      <vt:lpstr>Cumprimento de contratos – Brasil - São Paulo</vt:lpstr>
      <vt:lpstr>Três fases do processo de Abertura de Empresas</vt:lpstr>
      <vt:lpstr>Pagamento de Impostos em São Paulo </vt:lpstr>
    </vt:vector>
  </TitlesOfParts>
  <Company>The World Bank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Ines Zabalbeitia Mugica</dc:creator>
  <cp:lastModifiedBy>Laura Sagnori Diniz</cp:lastModifiedBy>
  <cp:revision>285</cp:revision>
  <cp:lastPrinted>2016-09-09T20:51:48Z</cp:lastPrinted>
  <dcterms:created xsi:type="dcterms:W3CDTF">2017-08-30T14:50:47Z</dcterms:created>
  <dcterms:modified xsi:type="dcterms:W3CDTF">2019-12-12T10:36:24Z</dcterms:modified>
  <cp:contentStatus/>
</cp:coreProperties>
</file>