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96" r:id="rId1"/>
  </p:sldMasterIdLst>
  <p:sldIdLst>
    <p:sldId id="256" r:id="rId2"/>
    <p:sldId id="257" r:id="rId3"/>
    <p:sldId id="263" r:id="rId4"/>
    <p:sldId id="264" r:id="rId5"/>
    <p:sldId id="274" r:id="rId6"/>
    <p:sldId id="273" r:id="rId7"/>
    <p:sldId id="276" r:id="rId8"/>
    <p:sldId id="270" r:id="rId9"/>
    <p:sldId id="272" r:id="rId10"/>
    <p:sldId id="278" r:id="rId11"/>
    <p:sldId id="266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41" autoAdjust="0"/>
    <p:restoredTop sz="94660"/>
  </p:normalViewPr>
  <p:slideViewPr>
    <p:cSldViewPr>
      <p:cViewPr>
        <p:scale>
          <a:sx n="40" d="100"/>
          <a:sy n="40" d="100"/>
        </p:scale>
        <p:origin x="-1027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AAFF5-2183-48A4-B2D8-12CBD2AB54E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9EFB15-60E0-47DF-8354-2EB78B4C59AF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2078283" y="1726449"/>
          <a:ext cx="779176" cy="1298189"/>
        </a:xfrm>
        <a:ln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East </a:t>
          </a:r>
          <a:r>
            <a:rPr lang="en-GB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e </a:t>
          </a:r>
          <a:r>
            <a:rPr lang="en-GB" b="1" dirty="0">
              <a:solidFill>
                <a:schemeClr val="tx1"/>
              </a:solidFill>
              <a:latin typeface="Calibri"/>
              <a:ea typeface="+mn-ea"/>
              <a:cs typeface="+mn-cs"/>
            </a:rPr>
            <a:t>Southern </a:t>
          </a:r>
          <a:r>
            <a:rPr lang="en-GB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Africa (</a:t>
          </a:r>
          <a:r>
            <a:rPr lang="en-GB" b="1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hospedado</a:t>
          </a:r>
          <a:r>
            <a:rPr lang="en-GB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GB" b="1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por</a:t>
          </a:r>
          <a:r>
            <a:rPr lang="en-GB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GB" b="1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ActionAid</a:t>
          </a:r>
          <a:r>
            <a:rPr lang="en-GB" b="1" dirty="0">
              <a:solidFill>
                <a:schemeClr val="tx1"/>
              </a:solidFill>
              <a:latin typeface="Calibri"/>
              <a:ea typeface="+mn-ea"/>
              <a:cs typeface="+mn-cs"/>
            </a:rPr>
            <a:t>, Ethiopia</a:t>
          </a:r>
          <a:r>
            <a:rPr lang="en-GB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)</a:t>
          </a:r>
          <a:endParaRPr lang="en-US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C42B969A-DC87-4AFD-8A24-DB05C5C8D326}" type="parTrans" cxnId="{0A6040BB-A0DC-4C5A-B37A-EADD80293850}">
      <dgm:prSet/>
      <dgm:spPr>
        <a:xfrm>
          <a:off x="2467871" y="1534245"/>
          <a:ext cx="375340" cy="192203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4BDBCD7-41FA-445D-B7E8-71DC00D886A3}" type="sibTrans" cxnId="{0A6040BB-A0DC-4C5A-B37A-EADD80293850}">
      <dgm:prSet/>
      <dgm:spPr/>
      <dgm:t>
        <a:bodyPr/>
        <a:lstStyle/>
        <a:p>
          <a:endParaRPr lang="en-US"/>
        </a:p>
      </dgm:t>
    </dgm:pt>
    <dgm:pt modelId="{44066E20-2CF2-44D7-AFF7-D3BCD83469C6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3021086" y="1726449"/>
          <a:ext cx="779176" cy="1304754"/>
        </a:xfrm>
        <a:ln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PALOP (</a:t>
          </a:r>
          <a:r>
            <a:rPr lang="en-GB" b="1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hospedado</a:t>
          </a:r>
          <a:r>
            <a:rPr lang="en-GB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GB" b="1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por</a:t>
          </a:r>
          <a:r>
            <a:rPr lang="en-GB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ACTUAR</a:t>
          </a:r>
          <a:r>
            <a:rPr lang="en-GB" b="1" dirty="0">
              <a:solidFill>
                <a:schemeClr val="tx1"/>
              </a:solidFill>
              <a:latin typeface="Calibri"/>
              <a:ea typeface="+mn-ea"/>
              <a:cs typeface="+mn-cs"/>
            </a:rPr>
            <a:t>, Portugal</a:t>
          </a:r>
          <a:r>
            <a:rPr lang="en-GB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)</a:t>
          </a:r>
          <a:endParaRPr lang="en-US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004A7B96-7A3A-4833-A0CD-4016F8E448F7}" type="parTrans" cxnId="{6AC898E7-1A81-4590-87C6-552AC251D497}">
      <dgm:prSet/>
      <dgm:spPr>
        <a:xfrm>
          <a:off x="2843212" y="1534245"/>
          <a:ext cx="567462" cy="192203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602B83D-0463-4EDC-980D-02E11447C0B9}" type="sibTrans" cxnId="{6AC898E7-1A81-4590-87C6-552AC251D497}">
      <dgm:prSet/>
      <dgm:spPr/>
      <dgm:t>
        <a:bodyPr/>
        <a:lstStyle/>
        <a:p>
          <a:endParaRPr lang="en-US"/>
        </a:p>
      </dgm:t>
    </dgm:pt>
    <dgm:pt modelId="{BCA0E46D-9EA9-4750-BEE8-421EF5AD98F5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4906693" y="1726449"/>
          <a:ext cx="779176" cy="1291504"/>
        </a:xfrm>
        <a:ln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South America (</a:t>
          </a:r>
          <a:r>
            <a:rPr lang="en-GB" b="1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hospedado</a:t>
          </a:r>
          <a:r>
            <a:rPr lang="en-GB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GB" b="1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por</a:t>
          </a:r>
          <a:r>
            <a:rPr lang="en-GB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AIPE</a:t>
          </a:r>
          <a:r>
            <a:rPr lang="en-GB" b="1" dirty="0">
              <a:solidFill>
                <a:schemeClr val="tx1"/>
              </a:solidFill>
              <a:latin typeface="Calibri"/>
              <a:ea typeface="+mn-ea"/>
              <a:cs typeface="+mn-cs"/>
            </a:rPr>
            <a:t>, Bolivia</a:t>
          </a:r>
          <a:r>
            <a:rPr lang="en-GB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)</a:t>
          </a:r>
          <a:endParaRPr lang="en-US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253F33E9-40B4-46A2-951A-B2BA6F290430}" type="parTrans" cxnId="{32D34F7E-86D2-4CB1-8EB0-F1E55076F850}">
      <dgm:prSet/>
      <dgm:spPr>
        <a:xfrm>
          <a:off x="2843212" y="1534245"/>
          <a:ext cx="2453068" cy="192203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C08544BF-C588-4D39-8E95-90E67ACB6619}" type="sibTrans" cxnId="{32D34F7E-86D2-4CB1-8EB0-F1E55076F850}">
      <dgm:prSet/>
      <dgm:spPr/>
      <dgm:t>
        <a:bodyPr/>
        <a:lstStyle/>
        <a:p>
          <a:endParaRPr lang="en-US"/>
        </a:p>
      </dgm:t>
    </dgm:pt>
    <dgm:pt modelId="{86581DE7-EA5D-42D6-909C-9FE8AF626E8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1033260" y="1726449"/>
          <a:ext cx="881396" cy="1304754"/>
        </a:xfrm>
        <a:ln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6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West Africa</a:t>
          </a:r>
          <a:endParaRPr lang="en-US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6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(</a:t>
          </a:r>
          <a:r>
            <a:rPr lang="en-GB" sz="1600" b="1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hospedado</a:t>
          </a:r>
          <a:r>
            <a:rPr lang="en-GB" sz="16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GB" sz="1600" b="1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por</a:t>
          </a:r>
          <a:r>
            <a:rPr lang="en-GB" sz="16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GB" sz="16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SOS Sahel, Burkina Faso</a:t>
          </a:r>
          <a:r>
            <a:rPr lang="en-GB" sz="16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)</a:t>
          </a:r>
          <a:endParaRPr lang="en-US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1E20E3E6-F28F-4F85-978F-00482B03AE5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555" y="1726449"/>
          <a:ext cx="869077" cy="1286618"/>
        </a:xfrm>
        <a:ln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kern="1000" baseline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ASIA</a:t>
          </a:r>
          <a:endParaRPr lang="en-US" sz="1800" kern="1000" baseline="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kern="1000" baseline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(</a:t>
          </a:r>
          <a:r>
            <a:rPr lang="en-GB" sz="1800" b="1" kern="1000" baseline="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hospedado</a:t>
          </a:r>
          <a:r>
            <a:rPr lang="en-GB" sz="1800" b="1" kern="1000" baseline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GB" sz="1800" b="1" kern="1000" baseline="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por</a:t>
          </a:r>
          <a:r>
            <a:rPr lang="en-GB" sz="1800" b="1" kern="1000" baseline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GB" sz="1800" b="1" kern="1000" baseline="0" dirty="0">
              <a:solidFill>
                <a:schemeClr val="tx1"/>
              </a:solidFill>
              <a:latin typeface="Calibri"/>
              <a:ea typeface="+mn-ea"/>
              <a:cs typeface="+mn-cs"/>
            </a:rPr>
            <a:t>INCIDN, Bangladesh</a:t>
          </a:r>
          <a:r>
            <a:rPr lang="en-GB" sz="1800" b="1" kern="1000" baseline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)</a:t>
          </a:r>
          <a:endParaRPr lang="en-US" sz="1800" kern="1000" baseline="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1B7C2510-92CB-41E1-AAC0-BFF641337C9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2048203" y="66675"/>
          <a:ext cx="1590018" cy="1467570"/>
        </a:xfrm>
        <a:ln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4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SECRETARIADO INTERNACIONAL</a:t>
          </a:r>
          <a:endParaRPr lang="en-US" sz="24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4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(</a:t>
          </a:r>
          <a:r>
            <a:rPr lang="en-GB" sz="2400" b="1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hospedado</a:t>
          </a:r>
          <a:r>
            <a:rPr lang="en-GB" sz="24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GB" sz="2400" b="1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pela</a:t>
          </a:r>
          <a:r>
            <a:rPr lang="en-GB" sz="24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GB" sz="2400" b="1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ActionAid</a:t>
          </a:r>
          <a:r>
            <a:rPr lang="en-GB" sz="24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)</a:t>
          </a:r>
          <a:endParaRPr lang="en-US" sz="2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11917A6E-87A8-4AE4-8226-97A31BAA3907}" type="sibTrans" cxnId="{8ACF73C8-4869-42E9-A9B4-7E90175EA775}">
      <dgm:prSet/>
      <dgm:spPr/>
      <dgm:t>
        <a:bodyPr/>
        <a:lstStyle/>
        <a:p>
          <a:endParaRPr lang="en-US"/>
        </a:p>
      </dgm:t>
    </dgm:pt>
    <dgm:pt modelId="{0A51A5B4-5BC0-4E93-828C-D9195082DCC4}" type="parTrans" cxnId="{8ACF73C8-4869-42E9-A9B4-7E90175EA775}">
      <dgm:prSet/>
      <dgm:spPr/>
      <dgm:t>
        <a:bodyPr/>
        <a:lstStyle/>
        <a:p>
          <a:endParaRPr lang="en-US"/>
        </a:p>
      </dgm:t>
    </dgm:pt>
    <dgm:pt modelId="{E558AACA-8E88-4DE4-955B-7C492219F993}" type="sibTrans" cxnId="{9E48C928-5710-4A97-9D0F-D970AEF5C38F}">
      <dgm:prSet/>
      <dgm:spPr/>
      <dgm:t>
        <a:bodyPr/>
        <a:lstStyle/>
        <a:p>
          <a:endParaRPr lang="en-US"/>
        </a:p>
      </dgm:t>
    </dgm:pt>
    <dgm:pt modelId="{ADDA64EA-6580-4B00-8E0D-99E1A658F8DC}" type="parTrans" cxnId="{9E48C928-5710-4A97-9D0F-D970AEF5C38F}">
      <dgm:prSet/>
      <dgm:spPr>
        <a:xfrm>
          <a:off x="1473958" y="1534245"/>
          <a:ext cx="1369254" cy="192203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EAC3ED5-EB3C-4F23-A965-85D1374E463A}" type="sibTrans" cxnId="{774F4CE2-BE62-4871-818C-C74237DD26C9}">
      <dgm:prSet/>
      <dgm:spPr/>
      <dgm:t>
        <a:bodyPr/>
        <a:lstStyle/>
        <a:p>
          <a:endParaRPr lang="en-US"/>
        </a:p>
      </dgm:t>
    </dgm:pt>
    <dgm:pt modelId="{C87F718A-4FC1-4CEE-BF07-974CFEFAE591}" type="parTrans" cxnId="{774F4CE2-BE62-4871-818C-C74237DD26C9}">
      <dgm:prSet/>
      <dgm:spPr>
        <a:xfrm>
          <a:off x="435094" y="1534245"/>
          <a:ext cx="2408118" cy="192203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7621CC2-CA8C-447D-A4FA-303EC07294A2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3963890" y="1726449"/>
          <a:ext cx="779176" cy="1321549"/>
        </a:xfrm>
        <a:ln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Central </a:t>
          </a:r>
          <a:r>
            <a:rPr lang="en-GB" b="1" dirty="0">
              <a:solidFill>
                <a:schemeClr val="tx1"/>
              </a:solidFill>
              <a:latin typeface="Calibri"/>
              <a:ea typeface="+mn-ea"/>
              <a:cs typeface="+mn-cs"/>
            </a:rPr>
            <a:t>America </a:t>
          </a:r>
          <a:endParaRPr lang="en-US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(</a:t>
          </a:r>
          <a:r>
            <a:rPr lang="en-GB" b="1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hospedado</a:t>
          </a:r>
          <a:r>
            <a:rPr lang="en-GB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GB" b="1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por</a:t>
          </a:r>
          <a:r>
            <a:rPr lang="en-GB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ANTA</a:t>
          </a:r>
          <a:r>
            <a:rPr lang="en-GB" b="1" dirty="0">
              <a:solidFill>
                <a:schemeClr val="tx1"/>
              </a:solidFill>
              <a:latin typeface="Calibri"/>
              <a:ea typeface="+mn-ea"/>
              <a:cs typeface="+mn-cs"/>
            </a:rPr>
            <a:t>, El Salvador) </a:t>
          </a:r>
          <a:endParaRPr lang="en-US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57D59108-5A4A-40B3-82B7-77ED6A2664A1}" type="parTrans" cxnId="{DAA2A665-626D-45ED-92A2-3CE5657F1283}">
      <dgm:prSet/>
      <dgm:spPr>
        <a:xfrm>
          <a:off x="2843212" y="1534245"/>
          <a:ext cx="1510265" cy="192203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5B8B0B8-F071-4098-A7A1-24CF433AF980}" type="sibTrans" cxnId="{DAA2A665-626D-45ED-92A2-3CE5657F1283}">
      <dgm:prSet/>
      <dgm:spPr/>
      <dgm:t>
        <a:bodyPr/>
        <a:lstStyle/>
        <a:p>
          <a:endParaRPr lang="en-US"/>
        </a:p>
      </dgm:t>
    </dgm:pt>
    <dgm:pt modelId="{9A14FF55-CB95-4B24-8C65-84E154C29FFB}" type="pres">
      <dgm:prSet presAssocID="{6BAAAFF5-2183-48A4-B2D8-12CBD2AB54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54598A3-6F82-4213-86A9-099D3FFF54A8}" type="pres">
      <dgm:prSet presAssocID="{1B7C2510-92CB-41E1-AAC0-BFF641337C9D}" presName="hierRoot1" presStyleCnt="0">
        <dgm:presLayoutVars>
          <dgm:hierBranch val="init"/>
        </dgm:presLayoutVars>
      </dgm:prSet>
      <dgm:spPr/>
    </dgm:pt>
    <dgm:pt modelId="{43293F28-AF56-4D0E-AADF-7887785A6776}" type="pres">
      <dgm:prSet presAssocID="{1B7C2510-92CB-41E1-AAC0-BFF641337C9D}" presName="rootComposite1" presStyleCnt="0"/>
      <dgm:spPr/>
    </dgm:pt>
    <dgm:pt modelId="{2A373265-7D43-41BB-BE7E-C24FCE556D26}" type="pres">
      <dgm:prSet presAssocID="{1B7C2510-92CB-41E1-AAC0-BFF641337C9D}" presName="rootText1" presStyleLbl="node0" presStyleIdx="0" presStyleCnt="1" custScaleX="355632" custScaleY="361413" custLinFactNeighborY="-4904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AAD4587-037A-4EE9-849E-A8181D81437F}" type="pres">
      <dgm:prSet presAssocID="{1B7C2510-92CB-41E1-AAC0-BFF641337C9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3402E99-B790-463C-823B-113D012A6BCB}" type="pres">
      <dgm:prSet presAssocID="{1B7C2510-92CB-41E1-AAC0-BFF641337C9D}" presName="hierChild2" presStyleCnt="0"/>
      <dgm:spPr/>
    </dgm:pt>
    <dgm:pt modelId="{90B7D932-2E14-45CE-B5DA-035F16D730D9}" type="pres">
      <dgm:prSet presAssocID="{C87F718A-4FC1-4CEE-BF07-974CFEFAE591}" presName="Name37" presStyleLbl="parChTrans1D2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2408118" y="0"/>
              </a:moveTo>
              <a:lnTo>
                <a:pt x="2408118" y="110389"/>
              </a:lnTo>
              <a:lnTo>
                <a:pt x="0" y="110389"/>
              </a:lnTo>
              <a:lnTo>
                <a:pt x="0" y="19220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2B8ADD9-8F71-4E35-A9B0-30FE4A56BDAF}" type="pres">
      <dgm:prSet presAssocID="{1E20E3E6-F28F-4F85-978F-00482B03AE57}" presName="hierRoot2" presStyleCnt="0">
        <dgm:presLayoutVars>
          <dgm:hierBranch val="init"/>
        </dgm:presLayoutVars>
      </dgm:prSet>
      <dgm:spPr/>
    </dgm:pt>
    <dgm:pt modelId="{E25E1112-E796-4798-8AB8-D34454DD2F9E}" type="pres">
      <dgm:prSet presAssocID="{1E20E3E6-F28F-4F85-978F-00482B03AE57}" presName="rootComposite" presStyleCnt="0"/>
      <dgm:spPr/>
    </dgm:pt>
    <dgm:pt modelId="{632E8DC4-BB19-4BE4-9B1F-19A565B29004}" type="pres">
      <dgm:prSet presAssocID="{1E20E3E6-F28F-4F85-978F-00482B03AE57}" presName="rootText" presStyleLbl="node2" presStyleIdx="0" presStyleCnt="6" custScaleX="111538" custScaleY="33025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4F97B71-B2D6-4B10-AB20-7179DCE81190}" type="pres">
      <dgm:prSet presAssocID="{1E20E3E6-F28F-4F85-978F-00482B03AE57}" presName="rootConnector" presStyleLbl="node2" presStyleIdx="0" presStyleCnt="6"/>
      <dgm:spPr/>
      <dgm:t>
        <a:bodyPr/>
        <a:lstStyle/>
        <a:p>
          <a:endParaRPr lang="en-US"/>
        </a:p>
      </dgm:t>
    </dgm:pt>
    <dgm:pt modelId="{86BDD595-46D0-4D8F-8742-BACFF25E1747}" type="pres">
      <dgm:prSet presAssocID="{1E20E3E6-F28F-4F85-978F-00482B03AE57}" presName="hierChild4" presStyleCnt="0"/>
      <dgm:spPr/>
    </dgm:pt>
    <dgm:pt modelId="{45C50601-05D0-4AE9-B005-2154ABDC0707}" type="pres">
      <dgm:prSet presAssocID="{1E20E3E6-F28F-4F85-978F-00482B03AE57}" presName="hierChild5" presStyleCnt="0"/>
      <dgm:spPr/>
    </dgm:pt>
    <dgm:pt modelId="{7A269AFF-33C6-4711-9211-CAD5F96AA80F}" type="pres">
      <dgm:prSet presAssocID="{ADDA64EA-6580-4B00-8E0D-99E1A658F8DC}" presName="Name37" presStyleLbl="parChTrans1D2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369254" y="0"/>
              </a:moveTo>
              <a:lnTo>
                <a:pt x="1369254" y="110389"/>
              </a:lnTo>
              <a:lnTo>
                <a:pt x="0" y="110389"/>
              </a:lnTo>
              <a:lnTo>
                <a:pt x="0" y="19220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19D69D2-4C1C-4060-BEB3-3B2ABE316597}" type="pres">
      <dgm:prSet presAssocID="{86581DE7-EA5D-42D6-909C-9FE8AF626E83}" presName="hierRoot2" presStyleCnt="0">
        <dgm:presLayoutVars>
          <dgm:hierBranch val="init"/>
        </dgm:presLayoutVars>
      </dgm:prSet>
      <dgm:spPr/>
    </dgm:pt>
    <dgm:pt modelId="{35D3F120-7E11-4C45-9A67-1AA4C4CF7779}" type="pres">
      <dgm:prSet presAssocID="{86581DE7-EA5D-42D6-909C-9FE8AF626E83}" presName="rootComposite" presStyleCnt="0"/>
      <dgm:spPr/>
    </dgm:pt>
    <dgm:pt modelId="{45CCEFF0-BD7B-4CA7-AA00-B1320B7A09F0}" type="pres">
      <dgm:prSet presAssocID="{86581DE7-EA5D-42D6-909C-9FE8AF626E83}" presName="rootText" presStyleLbl="node2" presStyleIdx="1" presStyleCnt="6" custScaleX="113119" custScaleY="33490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BFB2BCE-EF7E-42A9-B91A-FB7F21011897}" type="pres">
      <dgm:prSet presAssocID="{86581DE7-EA5D-42D6-909C-9FE8AF626E83}" presName="rootConnector" presStyleLbl="node2" presStyleIdx="1" presStyleCnt="6"/>
      <dgm:spPr/>
      <dgm:t>
        <a:bodyPr/>
        <a:lstStyle/>
        <a:p>
          <a:endParaRPr lang="en-US"/>
        </a:p>
      </dgm:t>
    </dgm:pt>
    <dgm:pt modelId="{90FF472E-33DC-407D-ACD3-DF9781013507}" type="pres">
      <dgm:prSet presAssocID="{86581DE7-EA5D-42D6-909C-9FE8AF626E83}" presName="hierChild4" presStyleCnt="0"/>
      <dgm:spPr/>
    </dgm:pt>
    <dgm:pt modelId="{A43257F1-EBA3-4472-AD05-CD470BB54F99}" type="pres">
      <dgm:prSet presAssocID="{86581DE7-EA5D-42D6-909C-9FE8AF626E83}" presName="hierChild5" presStyleCnt="0"/>
      <dgm:spPr/>
    </dgm:pt>
    <dgm:pt modelId="{9D5856AE-A7D5-4CC7-B37A-38CDC510D8C9}" type="pres">
      <dgm:prSet presAssocID="{C42B969A-DC87-4AFD-8A24-DB05C5C8D326}" presName="Name37" presStyleLbl="parChTrans1D2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375340" y="0"/>
              </a:moveTo>
              <a:lnTo>
                <a:pt x="375340" y="110389"/>
              </a:lnTo>
              <a:lnTo>
                <a:pt x="0" y="110389"/>
              </a:lnTo>
              <a:lnTo>
                <a:pt x="0" y="19220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A8A73F1-50E8-49F5-9B92-2AFD54F8DF38}" type="pres">
      <dgm:prSet presAssocID="{049EFB15-60E0-47DF-8354-2EB78B4C59AF}" presName="hierRoot2" presStyleCnt="0">
        <dgm:presLayoutVars>
          <dgm:hierBranch val="init"/>
        </dgm:presLayoutVars>
      </dgm:prSet>
      <dgm:spPr/>
    </dgm:pt>
    <dgm:pt modelId="{45163ED0-5798-46A0-8F48-3931B903A1FE}" type="pres">
      <dgm:prSet presAssocID="{049EFB15-60E0-47DF-8354-2EB78B4C59AF}" presName="rootComposite" presStyleCnt="0"/>
      <dgm:spPr/>
    </dgm:pt>
    <dgm:pt modelId="{3DD52D1C-115E-4258-BF4B-398261E96D75}" type="pres">
      <dgm:prSet presAssocID="{049EFB15-60E0-47DF-8354-2EB78B4C59AF}" presName="rootText" presStyleLbl="node2" presStyleIdx="2" presStyleCnt="6" custScaleY="33322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C2D9F5D-852A-4DAF-8414-4F1795FAA06F}" type="pres">
      <dgm:prSet presAssocID="{049EFB15-60E0-47DF-8354-2EB78B4C59AF}" presName="rootConnector" presStyleLbl="node2" presStyleIdx="2" presStyleCnt="6"/>
      <dgm:spPr/>
      <dgm:t>
        <a:bodyPr/>
        <a:lstStyle/>
        <a:p>
          <a:endParaRPr lang="en-US"/>
        </a:p>
      </dgm:t>
    </dgm:pt>
    <dgm:pt modelId="{4725F5EF-13F6-4174-8AEB-EBE4975CB071}" type="pres">
      <dgm:prSet presAssocID="{049EFB15-60E0-47DF-8354-2EB78B4C59AF}" presName="hierChild4" presStyleCnt="0"/>
      <dgm:spPr/>
    </dgm:pt>
    <dgm:pt modelId="{C519250A-08B7-468C-BEED-D0C9669EE315}" type="pres">
      <dgm:prSet presAssocID="{049EFB15-60E0-47DF-8354-2EB78B4C59AF}" presName="hierChild5" presStyleCnt="0"/>
      <dgm:spPr/>
    </dgm:pt>
    <dgm:pt modelId="{8E91EEC0-A838-42D6-84B6-1D981EE54E21}" type="pres">
      <dgm:prSet presAssocID="{004A7B96-7A3A-4833-A0CD-4016F8E448F7}" presName="Name37" presStyleLbl="parChTrans1D2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389"/>
              </a:lnTo>
              <a:lnTo>
                <a:pt x="567462" y="110389"/>
              </a:lnTo>
              <a:lnTo>
                <a:pt x="567462" y="19220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5BBF4A1-42A9-43C2-9F34-A359733547FB}" type="pres">
      <dgm:prSet presAssocID="{44066E20-2CF2-44D7-AFF7-D3BCD83469C6}" presName="hierRoot2" presStyleCnt="0">
        <dgm:presLayoutVars>
          <dgm:hierBranch val="init"/>
        </dgm:presLayoutVars>
      </dgm:prSet>
      <dgm:spPr/>
    </dgm:pt>
    <dgm:pt modelId="{FA5DBB9B-7A49-4E83-97F6-FB72D4D969B2}" type="pres">
      <dgm:prSet presAssocID="{44066E20-2CF2-44D7-AFF7-D3BCD83469C6}" presName="rootComposite" presStyleCnt="0"/>
      <dgm:spPr/>
    </dgm:pt>
    <dgm:pt modelId="{BE00D988-15C0-4BD2-A9E1-B1917B3BB102}" type="pres">
      <dgm:prSet presAssocID="{44066E20-2CF2-44D7-AFF7-D3BCD83469C6}" presName="rootText" presStyleLbl="node2" presStyleIdx="3" presStyleCnt="6" custScaleY="33490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A96351A-44B2-4076-A667-6A75E88DCD5D}" type="pres">
      <dgm:prSet presAssocID="{44066E20-2CF2-44D7-AFF7-D3BCD83469C6}" presName="rootConnector" presStyleLbl="node2" presStyleIdx="3" presStyleCnt="6"/>
      <dgm:spPr/>
      <dgm:t>
        <a:bodyPr/>
        <a:lstStyle/>
        <a:p>
          <a:endParaRPr lang="en-US"/>
        </a:p>
      </dgm:t>
    </dgm:pt>
    <dgm:pt modelId="{A8EEDA94-C901-45C0-92A7-B467AC3F3E5C}" type="pres">
      <dgm:prSet presAssocID="{44066E20-2CF2-44D7-AFF7-D3BCD83469C6}" presName="hierChild4" presStyleCnt="0"/>
      <dgm:spPr/>
    </dgm:pt>
    <dgm:pt modelId="{3F3CCF30-017F-43C9-BB76-15050CBA7B26}" type="pres">
      <dgm:prSet presAssocID="{44066E20-2CF2-44D7-AFF7-D3BCD83469C6}" presName="hierChild5" presStyleCnt="0"/>
      <dgm:spPr/>
    </dgm:pt>
    <dgm:pt modelId="{BC9166D9-2960-4746-B6BE-4782B16033B1}" type="pres">
      <dgm:prSet presAssocID="{57D59108-5A4A-40B3-82B7-77ED6A2664A1}" presName="Name37" presStyleLbl="parChTrans1D2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389"/>
              </a:lnTo>
              <a:lnTo>
                <a:pt x="1510265" y="110389"/>
              </a:lnTo>
              <a:lnTo>
                <a:pt x="1510265" y="19220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F6224B3-8BFB-4818-81AD-3CCC6100FACF}" type="pres">
      <dgm:prSet presAssocID="{D7621CC2-CA8C-447D-A4FA-303EC07294A2}" presName="hierRoot2" presStyleCnt="0">
        <dgm:presLayoutVars>
          <dgm:hierBranch val="init"/>
        </dgm:presLayoutVars>
      </dgm:prSet>
      <dgm:spPr/>
    </dgm:pt>
    <dgm:pt modelId="{2FA7F923-DD89-41E4-A56E-7856334204A5}" type="pres">
      <dgm:prSet presAssocID="{D7621CC2-CA8C-447D-A4FA-303EC07294A2}" presName="rootComposite" presStyleCnt="0"/>
      <dgm:spPr/>
    </dgm:pt>
    <dgm:pt modelId="{20F11D43-7508-4FAB-903C-BD9B2A73592D}" type="pres">
      <dgm:prSet presAssocID="{D7621CC2-CA8C-447D-A4FA-303EC07294A2}" presName="rootText" presStyleLbl="node2" presStyleIdx="4" presStyleCnt="6" custScaleY="33921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BD7F5D-A1BC-4034-9D58-A20EF27A79BC}" type="pres">
      <dgm:prSet presAssocID="{D7621CC2-CA8C-447D-A4FA-303EC07294A2}" presName="rootConnector" presStyleLbl="node2" presStyleIdx="4" presStyleCnt="6"/>
      <dgm:spPr/>
      <dgm:t>
        <a:bodyPr/>
        <a:lstStyle/>
        <a:p>
          <a:endParaRPr lang="en-US"/>
        </a:p>
      </dgm:t>
    </dgm:pt>
    <dgm:pt modelId="{0E1312F5-AC04-4771-9E27-DB0396742285}" type="pres">
      <dgm:prSet presAssocID="{D7621CC2-CA8C-447D-A4FA-303EC07294A2}" presName="hierChild4" presStyleCnt="0"/>
      <dgm:spPr/>
    </dgm:pt>
    <dgm:pt modelId="{ED4149E0-852A-4FBB-8BE7-B6F59BD4E285}" type="pres">
      <dgm:prSet presAssocID="{D7621CC2-CA8C-447D-A4FA-303EC07294A2}" presName="hierChild5" presStyleCnt="0"/>
      <dgm:spPr/>
    </dgm:pt>
    <dgm:pt modelId="{AC074E94-7BB5-451A-AE5D-B743DF706079}" type="pres">
      <dgm:prSet presAssocID="{253F33E9-40B4-46A2-951A-B2BA6F290430}" presName="Name37" presStyleLbl="parChTrans1D2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389"/>
              </a:lnTo>
              <a:lnTo>
                <a:pt x="2453068" y="110389"/>
              </a:lnTo>
              <a:lnTo>
                <a:pt x="2453068" y="19220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DE3CB60-EFB0-4AEC-A97C-1370A37DCB53}" type="pres">
      <dgm:prSet presAssocID="{BCA0E46D-9EA9-4750-BEE8-421EF5AD98F5}" presName="hierRoot2" presStyleCnt="0">
        <dgm:presLayoutVars>
          <dgm:hierBranch val="init"/>
        </dgm:presLayoutVars>
      </dgm:prSet>
      <dgm:spPr/>
    </dgm:pt>
    <dgm:pt modelId="{A64F1BE1-F903-4D65-9866-CBC941E10E07}" type="pres">
      <dgm:prSet presAssocID="{BCA0E46D-9EA9-4750-BEE8-421EF5AD98F5}" presName="rootComposite" presStyleCnt="0"/>
      <dgm:spPr/>
    </dgm:pt>
    <dgm:pt modelId="{8A47773F-E2EC-4B4C-950D-E880A39642FB}" type="pres">
      <dgm:prSet presAssocID="{BCA0E46D-9EA9-4750-BEE8-421EF5AD98F5}" presName="rootText" presStyleLbl="node2" presStyleIdx="5" presStyleCnt="6" custScaleY="33150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F0F210B-AAA2-47E8-97AE-91A30CE41ABA}" type="pres">
      <dgm:prSet presAssocID="{BCA0E46D-9EA9-4750-BEE8-421EF5AD98F5}" presName="rootConnector" presStyleLbl="node2" presStyleIdx="5" presStyleCnt="6"/>
      <dgm:spPr/>
      <dgm:t>
        <a:bodyPr/>
        <a:lstStyle/>
        <a:p>
          <a:endParaRPr lang="en-US"/>
        </a:p>
      </dgm:t>
    </dgm:pt>
    <dgm:pt modelId="{5CF60EE7-08FE-4F1F-A44C-ED925C00C588}" type="pres">
      <dgm:prSet presAssocID="{BCA0E46D-9EA9-4750-BEE8-421EF5AD98F5}" presName="hierChild4" presStyleCnt="0"/>
      <dgm:spPr/>
    </dgm:pt>
    <dgm:pt modelId="{83D5B295-8F41-4F44-8A19-B3254B9C16E8}" type="pres">
      <dgm:prSet presAssocID="{BCA0E46D-9EA9-4750-BEE8-421EF5AD98F5}" presName="hierChild5" presStyleCnt="0"/>
      <dgm:spPr/>
    </dgm:pt>
    <dgm:pt modelId="{F1FC96C4-997F-4ABA-B6E7-6F1C613B8B80}" type="pres">
      <dgm:prSet presAssocID="{1B7C2510-92CB-41E1-AAC0-BFF641337C9D}" presName="hierChild3" presStyleCnt="0"/>
      <dgm:spPr/>
    </dgm:pt>
  </dgm:ptLst>
  <dgm:cxnLst>
    <dgm:cxn modelId="{00A2B89B-DCC7-45DD-B834-EDC07A35D05F}" type="presOf" srcId="{1E20E3E6-F28F-4F85-978F-00482B03AE57}" destId="{632E8DC4-BB19-4BE4-9B1F-19A565B29004}" srcOrd="0" destOrd="0" presId="urn:microsoft.com/office/officeart/2005/8/layout/orgChart1"/>
    <dgm:cxn modelId="{E1151A91-4AB8-48FC-A45A-F73A838BDD43}" type="presOf" srcId="{253F33E9-40B4-46A2-951A-B2BA6F290430}" destId="{AC074E94-7BB5-451A-AE5D-B743DF706079}" srcOrd="0" destOrd="0" presId="urn:microsoft.com/office/officeart/2005/8/layout/orgChart1"/>
    <dgm:cxn modelId="{F15A3396-6322-4D21-BC27-AD82AF47C812}" type="presOf" srcId="{C42B969A-DC87-4AFD-8A24-DB05C5C8D326}" destId="{9D5856AE-A7D5-4CC7-B37A-38CDC510D8C9}" srcOrd="0" destOrd="0" presId="urn:microsoft.com/office/officeart/2005/8/layout/orgChart1"/>
    <dgm:cxn modelId="{E685EE5E-3079-4AA7-850E-E684A3C580C7}" type="presOf" srcId="{44066E20-2CF2-44D7-AFF7-D3BCD83469C6}" destId="{BE00D988-15C0-4BD2-A9E1-B1917B3BB102}" srcOrd="0" destOrd="0" presId="urn:microsoft.com/office/officeart/2005/8/layout/orgChart1"/>
    <dgm:cxn modelId="{FB554749-4231-4FF6-8A2D-5116FD7C8111}" type="presOf" srcId="{C87F718A-4FC1-4CEE-BF07-974CFEFAE591}" destId="{90B7D932-2E14-45CE-B5DA-035F16D730D9}" srcOrd="0" destOrd="0" presId="urn:microsoft.com/office/officeart/2005/8/layout/orgChart1"/>
    <dgm:cxn modelId="{AAA2E068-19BF-4A50-B6F1-E9A91D70CA25}" type="presOf" srcId="{004A7B96-7A3A-4833-A0CD-4016F8E448F7}" destId="{8E91EEC0-A838-42D6-84B6-1D981EE54E21}" srcOrd="0" destOrd="0" presId="urn:microsoft.com/office/officeart/2005/8/layout/orgChart1"/>
    <dgm:cxn modelId="{CE9C33D9-11B4-4333-A9AF-DC01A82F0A27}" type="presOf" srcId="{6BAAAFF5-2183-48A4-B2D8-12CBD2AB54ED}" destId="{9A14FF55-CB95-4B24-8C65-84E154C29FFB}" srcOrd="0" destOrd="0" presId="urn:microsoft.com/office/officeart/2005/8/layout/orgChart1"/>
    <dgm:cxn modelId="{65FA5E77-9C4A-4AD4-BB80-FD2B4EA97894}" type="presOf" srcId="{44066E20-2CF2-44D7-AFF7-D3BCD83469C6}" destId="{2A96351A-44B2-4076-A667-6A75E88DCD5D}" srcOrd="1" destOrd="0" presId="urn:microsoft.com/office/officeart/2005/8/layout/orgChart1"/>
    <dgm:cxn modelId="{277B8C3E-6104-4BB8-82E2-DD94C8BF9E67}" type="presOf" srcId="{57D59108-5A4A-40B3-82B7-77ED6A2664A1}" destId="{BC9166D9-2960-4746-B6BE-4782B16033B1}" srcOrd="0" destOrd="0" presId="urn:microsoft.com/office/officeart/2005/8/layout/orgChart1"/>
    <dgm:cxn modelId="{32D34F7E-86D2-4CB1-8EB0-F1E55076F850}" srcId="{1B7C2510-92CB-41E1-AAC0-BFF641337C9D}" destId="{BCA0E46D-9EA9-4750-BEE8-421EF5AD98F5}" srcOrd="5" destOrd="0" parTransId="{253F33E9-40B4-46A2-951A-B2BA6F290430}" sibTransId="{C08544BF-C588-4D39-8E95-90E67ACB6619}"/>
    <dgm:cxn modelId="{8CA165BC-308F-4046-B39E-9377CBE5DEA2}" type="presOf" srcId="{BCA0E46D-9EA9-4750-BEE8-421EF5AD98F5}" destId="{8A47773F-E2EC-4B4C-950D-E880A39642FB}" srcOrd="0" destOrd="0" presId="urn:microsoft.com/office/officeart/2005/8/layout/orgChart1"/>
    <dgm:cxn modelId="{B86B908F-3BAD-4AB6-B362-C456AFA457B3}" type="presOf" srcId="{D7621CC2-CA8C-447D-A4FA-303EC07294A2}" destId="{DABD7F5D-A1BC-4034-9D58-A20EF27A79BC}" srcOrd="1" destOrd="0" presId="urn:microsoft.com/office/officeart/2005/8/layout/orgChart1"/>
    <dgm:cxn modelId="{372B3808-E2FE-4993-A79F-D149E9AC44A8}" type="presOf" srcId="{1E20E3E6-F28F-4F85-978F-00482B03AE57}" destId="{54F97B71-B2D6-4B10-AB20-7179DCE81190}" srcOrd="1" destOrd="0" presId="urn:microsoft.com/office/officeart/2005/8/layout/orgChart1"/>
    <dgm:cxn modelId="{3BDF27E5-E7D7-4761-A991-DF9E09EC5FB9}" type="presOf" srcId="{1B7C2510-92CB-41E1-AAC0-BFF641337C9D}" destId="{2A373265-7D43-41BB-BE7E-C24FCE556D26}" srcOrd="0" destOrd="0" presId="urn:microsoft.com/office/officeart/2005/8/layout/orgChart1"/>
    <dgm:cxn modelId="{23F1C11D-C764-4C2F-9802-F44D7DBFB24D}" type="presOf" srcId="{BCA0E46D-9EA9-4750-BEE8-421EF5AD98F5}" destId="{2F0F210B-AAA2-47E8-97AE-91A30CE41ABA}" srcOrd="1" destOrd="0" presId="urn:microsoft.com/office/officeart/2005/8/layout/orgChart1"/>
    <dgm:cxn modelId="{774F4CE2-BE62-4871-818C-C74237DD26C9}" srcId="{1B7C2510-92CB-41E1-AAC0-BFF641337C9D}" destId="{1E20E3E6-F28F-4F85-978F-00482B03AE57}" srcOrd="0" destOrd="0" parTransId="{C87F718A-4FC1-4CEE-BF07-974CFEFAE591}" sibTransId="{8EAC3ED5-EB3C-4F23-A965-85D1374E463A}"/>
    <dgm:cxn modelId="{8ACF73C8-4869-42E9-A9B4-7E90175EA775}" srcId="{6BAAAFF5-2183-48A4-B2D8-12CBD2AB54ED}" destId="{1B7C2510-92CB-41E1-AAC0-BFF641337C9D}" srcOrd="0" destOrd="0" parTransId="{0A51A5B4-5BC0-4E93-828C-D9195082DCC4}" sibTransId="{11917A6E-87A8-4AE4-8226-97A31BAA3907}"/>
    <dgm:cxn modelId="{7B965918-A195-4B85-9723-57A9F9D72FF8}" type="presOf" srcId="{ADDA64EA-6580-4B00-8E0D-99E1A658F8DC}" destId="{7A269AFF-33C6-4711-9211-CAD5F96AA80F}" srcOrd="0" destOrd="0" presId="urn:microsoft.com/office/officeart/2005/8/layout/orgChart1"/>
    <dgm:cxn modelId="{9C35955D-D033-48DF-8CB8-3F1F6D4A9181}" type="presOf" srcId="{D7621CC2-CA8C-447D-A4FA-303EC07294A2}" destId="{20F11D43-7508-4FAB-903C-BD9B2A73592D}" srcOrd="0" destOrd="0" presId="urn:microsoft.com/office/officeart/2005/8/layout/orgChart1"/>
    <dgm:cxn modelId="{645A555B-9AA5-4044-BE45-8DACA7AA7482}" type="presOf" srcId="{049EFB15-60E0-47DF-8354-2EB78B4C59AF}" destId="{2C2D9F5D-852A-4DAF-8414-4F1795FAA06F}" srcOrd="1" destOrd="0" presId="urn:microsoft.com/office/officeart/2005/8/layout/orgChart1"/>
    <dgm:cxn modelId="{0A6040BB-A0DC-4C5A-B37A-EADD80293850}" srcId="{1B7C2510-92CB-41E1-AAC0-BFF641337C9D}" destId="{049EFB15-60E0-47DF-8354-2EB78B4C59AF}" srcOrd="2" destOrd="0" parTransId="{C42B969A-DC87-4AFD-8A24-DB05C5C8D326}" sibTransId="{84BDBCD7-41FA-445D-B7E8-71DC00D886A3}"/>
    <dgm:cxn modelId="{6AC898E7-1A81-4590-87C6-552AC251D497}" srcId="{1B7C2510-92CB-41E1-AAC0-BFF641337C9D}" destId="{44066E20-2CF2-44D7-AFF7-D3BCD83469C6}" srcOrd="3" destOrd="0" parTransId="{004A7B96-7A3A-4833-A0CD-4016F8E448F7}" sibTransId="{A602B83D-0463-4EDC-980D-02E11447C0B9}"/>
    <dgm:cxn modelId="{7B542ABF-FF86-4CA8-BF54-4AA364D5B331}" type="presOf" srcId="{049EFB15-60E0-47DF-8354-2EB78B4C59AF}" destId="{3DD52D1C-115E-4258-BF4B-398261E96D75}" srcOrd="0" destOrd="0" presId="urn:microsoft.com/office/officeart/2005/8/layout/orgChart1"/>
    <dgm:cxn modelId="{DAA2A665-626D-45ED-92A2-3CE5657F1283}" srcId="{1B7C2510-92CB-41E1-AAC0-BFF641337C9D}" destId="{D7621CC2-CA8C-447D-A4FA-303EC07294A2}" srcOrd="4" destOrd="0" parTransId="{57D59108-5A4A-40B3-82B7-77ED6A2664A1}" sibTransId="{15B8B0B8-F071-4098-A7A1-24CF433AF980}"/>
    <dgm:cxn modelId="{58843D5B-1CCD-40BA-AA28-AF4214100F74}" type="presOf" srcId="{86581DE7-EA5D-42D6-909C-9FE8AF626E83}" destId="{45CCEFF0-BD7B-4CA7-AA00-B1320B7A09F0}" srcOrd="0" destOrd="0" presId="urn:microsoft.com/office/officeart/2005/8/layout/orgChart1"/>
    <dgm:cxn modelId="{9E48C928-5710-4A97-9D0F-D970AEF5C38F}" srcId="{1B7C2510-92CB-41E1-AAC0-BFF641337C9D}" destId="{86581DE7-EA5D-42D6-909C-9FE8AF626E83}" srcOrd="1" destOrd="0" parTransId="{ADDA64EA-6580-4B00-8E0D-99E1A658F8DC}" sibTransId="{E558AACA-8E88-4DE4-955B-7C492219F993}"/>
    <dgm:cxn modelId="{0D9E4C2B-519E-4970-97D1-E2F6E7928C71}" type="presOf" srcId="{86581DE7-EA5D-42D6-909C-9FE8AF626E83}" destId="{9BFB2BCE-EF7E-42A9-B91A-FB7F21011897}" srcOrd="1" destOrd="0" presId="urn:microsoft.com/office/officeart/2005/8/layout/orgChart1"/>
    <dgm:cxn modelId="{7080453C-834B-4626-8691-99CE224B6130}" type="presOf" srcId="{1B7C2510-92CB-41E1-AAC0-BFF641337C9D}" destId="{6AAD4587-037A-4EE9-849E-A8181D81437F}" srcOrd="1" destOrd="0" presId="urn:microsoft.com/office/officeart/2005/8/layout/orgChart1"/>
    <dgm:cxn modelId="{6101737A-C712-4D19-B226-4A92AEBE73A6}" type="presParOf" srcId="{9A14FF55-CB95-4B24-8C65-84E154C29FFB}" destId="{D54598A3-6F82-4213-86A9-099D3FFF54A8}" srcOrd="0" destOrd="0" presId="urn:microsoft.com/office/officeart/2005/8/layout/orgChart1"/>
    <dgm:cxn modelId="{65022316-CC54-4CA1-82F4-855F9C8658B3}" type="presParOf" srcId="{D54598A3-6F82-4213-86A9-099D3FFF54A8}" destId="{43293F28-AF56-4D0E-AADF-7887785A6776}" srcOrd="0" destOrd="0" presId="urn:microsoft.com/office/officeart/2005/8/layout/orgChart1"/>
    <dgm:cxn modelId="{06375B09-C20C-4BEB-A029-2228FD9BEFBC}" type="presParOf" srcId="{43293F28-AF56-4D0E-AADF-7887785A6776}" destId="{2A373265-7D43-41BB-BE7E-C24FCE556D26}" srcOrd="0" destOrd="0" presId="urn:microsoft.com/office/officeart/2005/8/layout/orgChart1"/>
    <dgm:cxn modelId="{F18F0512-D1A7-4B22-B5CD-73C0A2386176}" type="presParOf" srcId="{43293F28-AF56-4D0E-AADF-7887785A6776}" destId="{6AAD4587-037A-4EE9-849E-A8181D81437F}" srcOrd="1" destOrd="0" presId="urn:microsoft.com/office/officeart/2005/8/layout/orgChart1"/>
    <dgm:cxn modelId="{9C7BD53A-D33C-4A69-9DEA-DDB01C9BC6DA}" type="presParOf" srcId="{D54598A3-6F82-4213-86A9-099D3FFF54A8}" destId="{03402E99-B790-463C-823B-113D012A6BCB}" srcOrd="1" destOrd="0" presId="urn:microsoft.com/office/officeart/2005/8/layout/orgChart1"/>
    <dgm:cxn modelId="{E07153DF-2568-4825-9C12-5B3653C520F5}" type="presParOf" srcId="{03402E99-B790-463C-823B-113D012A6BCB}" destId="{90B7D932-2E14-45CE-B5DA-035F16D730D9}" srcOrd="0" destOrd="0" presId="urn:microsoft.com/office/officeart/2005/8/layout/orgChart1"/>
    <dgm:cxn modelId="{6D127F11-06D6-469E-8FAB-977A021C6CD8}" type="presParOf" srcId="{03402E99-B790-463C-823B-113D012A6BCB}" destId="{72B8ADD9-8F71-4E35-A9B0-30FE4A56BDAF}" srcOrd="1" destOrd="0" presId="urn:microsoft.com/office/officeart/2005/8/layout/orgChart1"/>
    <dgm:cxn modelId="{285E4EA0-2DE5-4CA4-BC46-A9E9EFF2ACCE}" type="presParOf" srcId="{72B8ADD9-8F71-4E35-A9B0-30FE4A56BDAF}" destId="{E25E1112-E796-4798-8AB8-D34454DD2F9E}" srcOrd="0" destOrd="0" presId="urn:microsoft.com/office/officeart/2005/8/layout/orgChart1"/>
    <dgm:cxn modelId="{A8687E61-821E-4791-A0B2-A3B81B834169}" type="presParOf" srcId="{E25E1112-E796-4798-8AB8-D34454DD2F9E}" destId="{632E8DC4-BB19-4BE4-9B1F-19A565B29004}" srcOrd="0" destOrd="0" presId="urn:microsoft.com/office/officeart/2005/8/layout/orgChart1"/>
    <dgm:cxn modelId="{20D0E20D-0253-4503-B4C1-EC25E0D47E3A}" type="presParOf" srcId="{E25E1112-E796-4798-8AB8-D34454DD2F9E}" destId="{54F97B71-B2D6-4B10-AB20-7179DCE81190}" srcOrd="1" destOrd="0" presId="urn:microsoft.com/office/officeart/2005/8/layout/orgChart1"/>
    <dgm:cxn modelId="{0BBC054B-7810-4156-A961-7734C57F767E}" type="presParOf" srcId="{72B8ADD9-8F71-4E35-A9B0-30FE4A56BDAF}" destId="{86BDD595-46D0-4D8F-8742-BACFF25E1747}" srcOrd="1" destOrd="0" presId="urn:microsoft.com/office/officeart/2005/8/layout/orgChart1"/>
    <dgm:cxn modelId="{E7229ADD-5067-4B30-8263-832486306932}" type="presParOf" srcId="{72B8ADD9-8F71-4E35-A9B0-30FE4A56BDAF}" destId="{45C50601-05D0-4AE9-B005-2154ABDC0707}" srcOrd="2" destOrd="0" presId="urn:microsoft.com/office/officeart/2005/8/layout/orgChart1"/>
    <dgm:cxn modelId="{7E4078DC-2A77-4D56-8B63-58D97751BC0B}" type="presParOf" srcId="{03402E99-B790-463C-823B-113D012A6BCB}" destId="{7A269AFF-33C6-4711-9211-CAD5F96AA80F}" srcOrd="2" destOrd="0" presId="urn:microsoft.com/office/officeart/2005/8/layout/orgChart1"/>
    <dgm:cxn modelId="{5689CB37-0F09-4A05-9E27-E44EEFEB1E0C}" type="presParOf" srcId="{03402E99-B790-463C-823B-113D012A6BCB}" destId="{119D69D2-4C1C-4060-BEB3-3B2ABE316597}" srcOrd="3" destOrd="0" presId="urn:microsoft.com/office/officeart/2005/8/layout/orgChart1"/>
    <dgm:cxn modelId="{DDF5EC09-CD71-43D7-A4B0-11C74EB669E6}" type="presParOf" srcId="{119D69D2-4C1C-4060-BEB3-3B2ABE316597}" destId="{35D3F120-7E11-4C45-9A67-1AA4C4CF7779}" srcOrd="0" destOrd="0" presId="urn:microsoft.com/office/officeart/2005/8/layout/orgChart1"/>
    <dgm:cxn modelId="{4C0E64C7-3BE0-47C6-BB92-08C7B6A5105D}" type="presParOf" srcId="{35D3F120-7E11-4C45-9A67-1AA4C4CF7779}" destId="{45CCEFF0-BD7B-4CA7-AA00-B1320B7A09F0}" srcOrd="0" destOrd="0" presId="urn:microsoft.com/office/officeart/2005/8/layout/orgChart1"/>
    <dgm:cxn modelId="{041415A2-658D-47CF-A4E7-7781F2B77F68}" type="presParOf" srcId="{35D3F120-7E11-4C45-9A67-1AA4C4CF7779}" destId="{9BFB2BCE-EF7E-42A9-B91A-FB7F21011897}" srcOrd="1" destOrd="0" presId="urn:microsoft.com/office/officeart/2005/8/layout/orgChart1"/>
    <dgm:cxn modelId="{EA2F641E-336B-4493-9E85-149753B03427}" type="presParOf" srcId="{119D69D2-4C1C-4060-BEB3-3B2ABE316597}" destId="{90FF472E-33DC-407D-ACD3-DF9781013507}" srcOrd="1" destOrd="0" presId="urn:microsoft.com/office/officeart/2005/8/layout/orgChart1"/>
    <dgm:cxn modelId="{BF9864C3-52CB-42C0-93FA-F74FEDCDAD90}" type="presParOf" srcId="{119D69D2-4C1C-4060-BEB3-3B2ABE316597}" destId="{A43257F1-EBA3-4472-AD05-CD470BB54F99}" srcOrd="2" destOrd="0" presId="urn:microsoft.com/office/officeart/2005/8/layout/orgChart1"/>
    <dgm:cxn modelId="{A0E32B69-C711-4EAA-BFD1-E40D794F7E74}" type="presParOf" srcId="{03402E99-B790-463C-823B-113D012A6BCB}" destId="{9D5856AE-A7D5-4CC7-B37A-38CDC510D8C9}" srcOrd="4" destOrd="0" presId="urn:microsoft.com/office/officeart/2005/8/layout/orgChart1"/>
    <dgm:cxn modelId="{C81DE213-5A1F-4D12-89AC-F1D0C3CA52AA}" type="presParOf" srcId="{03402E99-B790-463C-823B-113D012A6BCB}" destId="{DA8A73F1-50E8-49F5-9B92-2AFD54F8DF38}" srcOrd="5" destOrd="0" presId="urn:microsoft.com/office/officeart/2005/8/layout/orgChart1"/>
    <dgm:cxn modelId="{2B46DF71-339C-48AF-AB5F-8A0098A160B7}" type="presParOf" srcId="{DA8A73F1-50E8-49F5-9B92-2AFD54F8DF38}" destId="{45163ED0-5798-46A0-8F48-3931B903A1FE}" srcOrd="0" destOrd="0" presId="urn:microsoft.com/office/officeart/2005/8/layout/orgChart1"/>
    <dgm:cxn modelId="{F2B8A797-42DB-4F1F-9F26-79A11FB0D7F5}" type="presParOf" srcId="{45163ED0-5798-46A0-8F48-3931B903A1FE}" destId="{3DD52D1C-115E-4258-BF4B-398261E96D75}" srcOrd="0" destOrd="0" presId="urn:microsoft.com/office/officeart/2005/8/layout/orgChart1"/>
    <dgm:cxn modelId="{5D8D94EA-58C6-4459-A460-B5C87DE84A1D}" type="presParOf" srcId="{45163ED0-5798-46A0-8F48-3931B903A1FE}" destId="{2C2D9F5D-852A-4DAF-8414-4F1795FAA06F}" srcOrd="1" destOrd="0" presId="urn:microsoft.com/office/officeart/2005/8/layout/orgChart1"/>
    <dgm:cxn modelId="{B6B20CCD-C144-4983-A39C-D9545E84ACE3}" type="presParOf" srcId="{DA8A73F1-50E8-49F5-9B92-2AFD54F8DF38}" destId="{4725F5EF-13F6-4174-8AEB-EBE4975CB071}" srcOrd="1" destOrd="0" presId="urn:microsoft.com/office/officeart/2005/8/layout/orgChart1"/>
    <dgm:cxn modelId="{23B87E0A-60E1-4D8D-ABF3-0CFAF5489AB5}" type="presParOf" srcId="{DA8A73F1-50E8-49F5-9B92-2AFD54F8DF38}" destId="{C519250A-08B7-468C-BEED-D0C9669EE315}" srcOrd="2" destOrd="0" presId="urn:microsoft.com/office/officeart/2005/8/layout/orgChart1"/>
    <dgm:cxn modelId="{787C18C2-E27A-4620-A573-0EECDB5494DA}" type="presParOf" srcId="{03402E99-B790-463C-823B-113D012A6BCB}" destId="{8E91EEC0-A838-42D6-84B6-1D981EE54E21}" srcOrd="6" destOrd="0" presId="urn:microsoft.com/office/officeart/2005/8/layout/orgChart1"/>
    <dgm:cxn modelId="{4611C8C8-381D-4C5D-A63A-4B8A3F45BC78}" type="presParOf" srcId="{03402E99-B790-463C-823B-113D012A6BCB}" destId="{25BBF4A1-42A9-43C2-9F34-A359733547FB}" srcOrd="7" destOrd="0" presId="urn:microsoft.com/office/officeart/2005/8/layout/orgChart1"/>
    <dgm:cxn modelId="{C7962086-36A6-41A0-B8E6-EB745F1420CF}" type="presParOf" srcId="{25BBF4A1-42A9-43C2-9F34-A359733547FB}" destId="{FA5DBB9B-7A49-4E83-97F6-FB72D4D969B2}" srcOrd="0" destOrd="0" presId="urn:microsoft.com/office/officeart/2005/8/layout/orgChart1"/>
    <dgm:cxn modelId="{AACD8C45-A805-4B0D-8594-D1F2F475D272}" type="presParOf" srcId="{FA5DBB9B-7A49-4E83-97F6-FB72D4D969B2}" destId="{BE00D988-15C0-4BD2-A9E1-B1917B3BB102}" srcOrd="0" destOrd="0" presId="urn:microsoft.com/office/officeart/2005/8/layout/orgChart1"/>
    <dgm:cxn modelId="{E4340645-F28A-4C5C-BCEA-A446598B24FB}" type="presParOf" srcId="{FA5DBB9B-7A49-4E83-97F6-FB72D4D969B2}" destId="{2A96351A-44B2-4076-A667-6A75E88DCD5D}" srcOrd="1" destOrd="0" presId="urn:microsoft.com/office/officeart/2005/8/layout/orgChart1"/>
    <dgm:cxn modelId="{5CA71F23-EC26-4279-B81A-4AE469ABCD1A}" type="presParOf" srcId="{25BBF4A1-42A9-43C2-9F34-A359733547FB}" destId="{A8EEDA94-C901-45C0-92A7-B467AC3F3E5C}" srcOrd="1" destOrd="0" presId="urn:microsoft.com/office/officeart/2005/8/layout/orgChart1"/>
    <dgm:cxn modelId="{C78DAA6C-FB18-41C7-993F-29579B90C527}" type="presParOf" srcId="{25BBF4A1-42A9-43C2-9F34-A359733547FB}" destId="{3F3CCF30-017F-43C9-BB76-15050CBA7B26}" srcOrd="2" destOrd="0" presId="urn:microsoft.com/office/officeart/2005/8/layout/orgChart1"/>
    <dgm:cxn modelId="{8A5F30A0-8657-415C-B37B-225C028C661A}" type="presParOf" srcId="{03402E99-B790-463C-823B-113D012A6BCB}" destId="{BC9166D9-2960-4746-B6BE-4782B16033B1}" srcOrd="8" destOrd="0" presId="urn:microsoft.com/office/officeart/2005/8/layout/orgChart1"/>
    <dgm:cxn modelId="{CDF29BA5-6594-442E-ADC0-6F81223E5863}" type="presParOf" srcId="{03402E99-B790-463C-823B-113D012A6BCB}" destId="{5F6224B3-8BFB-4818-81AD-3CCC6100FACF}" srcOrd="9" destOrd="0" presId="urn:microsoft.com/office/officeart/2005/8/layout/orgChart1"/>
    <dgm:cxn modelId="{0D72B090-1BC4-416C-9942-2E42AD94BED0}" type="presParOf" srcId="{5F6224B3-8BFB-4818-81AD-3CCC6100FACF}" destId="{2FA7F923-DD89-41E4-A56E-7856334204A5}" srcOrd="0" destOrd="0" presId="urn:microsoft.com/office/officeart/2005/8/layout/orgChart1"/>
    <dgm:cxn modelId="{C802F6B7-2D9E-4C17-ACA8-F24EAD29D9BE}" type="presParOf" srcId="{2FA7F923-DD89-41E4-A56E-7856334204A5}" destId="{20F11D43-7508-4FAB-903C-BD9B2A73592D}" srcOrd="0" destOrd="0" presId="urn:microsoft.com/office/officeart/2005/8/layout/orgChart1"/>
    <dgm:cxn modelId="{9B5654AC-4958-4308-8C94-64898354561A}" type="presParOf" srcId="{2FA7F923-DD89-41E4-A56E-7856334204A5}" destId="{DABD7F5D-A1BC-4034-9D58-A20EF27A79BC}" srcOrd="1" destOrd="0" presId="urn:microsoft.com/office/officeart/2005/8/layout/orgChart1"/>
    <dgm:cxn modelId="{12A4E2AD-C6A7-4406-B3A5-F78CF2FA6702}" type="presParOf" srcId="{5F6224B3-8BFB-4818-81AD-3CCC6100FACF}" destId="{0E1312F5-AC04-4771-9E27-DB0396742285}" srcOrd="1" destOrd="0" presId="urn:microsoft.com/office/officeart/2005/8/layout/orgChart1"/>
    <dgm:cxn modelId="{DEFD4D31-616B-44DA-8111-97D8A5F9ED46}" type="presParOf" srcId="{5F6224B3-8BFB-4818-81AD-3CCC6100FACF}" destId="{ED4149E0-852A-4FBB-8BE7-B6F59BD4E285}" srcOrd="2" destOrd="0" presId="urn:microsoft.com/office/officeart/2005/8/layout/orgChart1"/>
    <dgm:cxn modelId="{AB393EDD-A287-468B-85CF-16C58837466D}" type="presParOf" srcId="{03402E99-B790-463C-823B-113D012A6BCB}" destId="{AC074E94-7BB5-451A-AE5D-B743DF706079}" srcOrd="10" destOrd="0" presId="urn:microsoft.com/office/officeart/2005/8/layout/orgChart1"/>
    <dgm:cxn modelId="{AF278B33-A3D8-4ECA-879D-B9A378313DA3}" type="presParOf" srcId="{03402E99-B790-463C-823B-113D012A6BCB}" destId="{EDE3CB60-EFB0-4AEC-A97C-1370A37DCB53}" srcOrd="11" destOrd="0" presId="urn:microsoft.com/office/officeart/2005/8/layout/orgChart1"/>
    <dgm:cxn modelId="{BDA5D5B0-279A-48FA-99A2-29CE8A70E7F0}" type="presParOf" srcId="{EDE3CB60-EFB0-4AEC-A97C-1370A37DCB53}" destId="{A64F1BE1-F903-4D65-9866-CBC941E10E07}" srcOrd="0" destOrd="0" presId="urn:microsoft.com/office/officeart/2005/8/layout/orgChart1"/>
    <dgm:cxn modelId="{87E95C09-6CA1-4E94-9AB8-7860E5CF75B5}" type="presParOf" srcId="{A64F1BE1-F903-4D65-9866-CBC941E10E07}" destId="{8A47773F-E2EC-4B4C-950D-E880A39642FB}" srcOrd="0" destOrd="0" presId="urn:microsoft.com/office/officeart/2005/8/layout/orgChart1"/>
    <dgm:cxn modelId="{5C439034-37FF-42EB-8CE6-15C749844DFB}" type="presParOf" srcId="{A64F1BE1-F903-4D65-9866-CBC941E10E07}" destId="{2F0F210B-AAA2-47E8-97AE-91A30CE41ABA}" srcOrd="1" destOrd="0" presId="urn:microsoft.com/office/officeart/2005/8/layout/orgChart1"/>
    <dgm:cxn modelId="{19FC7B7A-3D5D-4B01-B1D9-0FB7E24A3B65}" type="presParOf" srcId="{EDE3CB60-EFB0-4AEC-A97C-1370A37DCB53}" destId="{5CF60EE7-08FE-4F1F-A44C-ED925C00C588}" srcOrd="1" destOrd="0" presId="urn:microsoft.com/office/officeart/2005/8/layout/orgChart1"/>
    <dgm:cxn modelId="{8CB7CEE5-E0D2-41D5-B752-841B769B6EA4}" type="presParOf" srcId="{EDE3CB60-EFB0-4AEC-A97C-1370A37DCB53}" destId="{83D5B295-8F41-4F44-8A19-B3254B9C16E8}" srcOrd="2" destOrd="0" presId="urn:microsoft.com/office/officeart/2005/8/layout/orgChart1"/>
    <dgm:cxn modelId="{443A88F2-FDA7-4CCC-891F-DF0F8A5537F4}" type="presParOf" srcId="{D54598A3-6F82-4213-86A9-099D3FFF54A8}" destId="{F1FC96C4-997F-4ABA-B6E7-6F1C613B8B80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7790-FD87-440C-9A9C-A0E3131B5C6C}" type="datetimeFigureOut">
              <a:rPr lang="pt-PT" smtClean="0"/>
              <a:pPr/>
              <a:t>27-10-2012</a:t>
            </a:fld>
            <a:endParaRPr lang="pt-PT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C6580-D316-477E-BC69-D47C6D494AA4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7790-FD87-440C-9A9C-A0E3131B5C6C}" type="datetimeFigureOut">
              <a:rPr lang="pt-PT" smtClean="0"/>
              <a:pPr/>
              <a:t>27-10-2012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C6580-D316-477E-BC69-D47C6D494AA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7790-FD87-440C-9A9C-A0E3131B5C6C}" type="datetimeFigureOut">
              <a:rPr lang="pt-PT" smtClean="0"/>
              <a:pPr/>
              <a:t>27-10-2012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C6580-D316-477E-BC69-D47C6D494AA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7790-FD87-440C-9A9C-A0E3131B5C6C}" type="datetimeFigureOut">
              <a:rPr lang="pt-PT" smtClean="0"/>
              <a:pPr/>
              <a:t>27-10-2012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C6580-D316-477E-BC69-D47C6D494AA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7790-FD87-440C-9A9C-A0E3131B5C6C}" type="datetimeFigureOut">
              <a:rPr lang="pt-PT" smtClean="0"/>
              <a:pPr/>
              <a:t>27-10-2012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C6580-D316-477E-BC69-D47C6D494AA4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7790-FD87-440C-9A9C-A0E3131B5C6C}" type="datetimeFigureOut">
              <a:rPr lang="pt-PT" smtClean="0"/>
              <a:pPr/>
              <a:t>27-10-2012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C6580-D316-477E-BC69-D47C6D494AA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7790-FD87-440C-9A9C-A0E3131B5C6C}" type="datetimeFigureOut">
              <a:rPr lang="pt-PT" smtClean="0"/>
              <a:pPr/>
              <a:t>27-10-2012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C6580-D316-477E-BC69-D47C6D494AA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7790-FD87-440C-9A9C-A0E3131B5C6C}" type="datetimeFigureOut">
              <a:rPr lang="pt-PT" smtClean="0"/>
              <a:pPr/>
              <a:t>27-10-2012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C6580-D316-477E-BC69-D47C6D494AA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7790-FD87-440C-9A9C-A0E3131B5C6C}" type="datetimeFigureOut">
              <a:rPr lang="pt-PT" smtClean="0"/>
              <a:pPr/>
              <a:t>27-10-2012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C6580-D316-477E-BC69-D47C6D494AA4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7790-FD87-440C-9A9C-A0E3131B5C6C}" type="datetimeFigureOut">
              <a:rPr lang="pt-PT" smtClean="0"/>
              <a:pPr/>
              <a:t>27-10-2012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C6580-D316-477E-BC69-D47C6D494AA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7790-FD87-440C-9A9C-A0E3131B5C6C}" type="datetimeFigureOut">
              <a:rPr lang="pt-PT" smtClean="0"/>
              <a:pPr/>
              <a:t>27-10-2012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C6580-D316-477E-BC69-D47C6D494AA4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D207790-FD87-440C-9A9C-A0E3131B5C6C}" type="datetimeFigureOut">
              <a:rPr lang="pt-PT" smtClean="0"/>
              <a:pPr/>
              <a:t>27-10-2012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P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59C6580-D316-477E-BC69-D47C6D494AA4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2643182"/>
            <a:ext cx="7500958" cy="3714776"/>
          </a:xfrm>
        </p:spPr>
        <p:txBody>
          <a:bodyPr>
            <a:noAutofit/>
          </a:bodyPr>
          <a:lstStyle/>
          <a:p>
            <a:pPr algn="ctr"/>
            <a:r>
              <a:rPr lang="pt-PT" sz="3600" dirty="0" smtClean="0">
                <a:solidFill>
                  <a:schemeClr val="tx1"/>
                </a:solidFill>
              </a:rPr>
              <a:t>O TRABALHO EM REDE </a:t>
            </a:r>
            <a:r>
              <a:rPr lang="pt-PT" sz="3600" dirty="0" smtClean="0">
                <a:solidFill>
                  <a:schemeClr val="tx1"/>
                </a:solidFill>
              </a:rPr>
              <a:t>INTERNACIONAL </a:t>
            </a:r>
            <a:r>
              <a:rPr lang="pt-PT" sz="3600" dirty="0" smtClean="0">
                <a:solidFill>
                  <a:schemeClr val="tx1"/>
                </a:solidFill>
              </a:rPr>
              <a:t>RUMO A </a:t>
            </a:r>
            <a:r>
              <a:rPr lang="pt-PT" sz="3600" dirty="0" smtClean="0">
                <a:solidFill>
                  <a:schemeClr val="tx1"/>
                </a:solidFill>
              </a:rPr>
              <a:t>SEGURANCA </a:t>
            </a:r>
            <a:r>
              <a:rPr lang="pt-PT" sz="3600" dirty="0" smtClean="0">
                <a:solidFill>
                  <a:schemeClr val="tx1"/>
                </a:solidFill>
              </a:rPr>
              <a:t>ALIMENTAR E NUTRICIONAL</a:t>
            </a:r>
          </a:p>
          <a:p>
            <a:pPr algn="ctr"/>
            <a:endParaRPr lang="pt-PT" sz="1000" dirty="0" smtClean="0">
              <a:solidFill>
                <a:schemeClr val="tx1"/>
              </a:solidFill>
            </a:endParaRPr>
          </a:p>
          <a:p>
            <a:pPr algn="ctr"/>
            <a:r>
              <a:rPr lang="pt-PT" sz="2800" dirty="0" smtClean="0">
                <a:solidFill>
                  <a:srgbClr val="00B050"/>
                </a:solidFill>
              </a:rPr>
              <a:t>Alzira </a:t>
            </a:r>
            <a:r>
              <a:rPr lang="pt-PT" sz="2800" dirty="0" err="1" smtClean="0">
                <a:solidFill>
                  <a:srgbClr val="00B050"/>
                </a:solidFill>
              </a:rPr>
              <a:t>Menete</a:t>
            </a:r>
            <a:endParaRPr lang="pt-PT" sz="2800" dirty="0" smtClean="0">
              <a:solidFill>
                <a:srgbClr val="00B050"/>
              </a:solidFill>
            </a:endParaRPr>
          </a:p>
          <a:p>
            <a:pPr algn="ctr"/>
            <a:r>
              <a:rPr lang="pt-PT" sz="2800" dirty="0" smtClean="0">
                <a:solidFill>
                  <a:srgbClr val="00B050"/>
                </a:solidFill>
              </a:rPr>
              <a:t>Membro do Conselho </a:t>
            </a:r>
            <a:r>
              <a:rPr lang="pt-PT" sz="2800" dirty="0" err="1" smtClean="0">
                <a:solidFill>
                  <a:srgbClr val="00B050"/>
                </a:solidFill>
              </a:rPr>
              <a:t>Diretor</a:t>
            </a:r>
            <a:r>
              <a:rPr lang="pt-PT" sz="2800" dirty="0" smtClean="0">
                <a:solidFill>
                  <a:srgbClr val="00B050"/>
                </a:solidFill>
              </a:rPr>
              <a:t> da Rede Internacional para Segurança Alimentar (IFSN)</a:t>
            </a:r>
            <a:endParaRPr lang="pt-PT" sz="2800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shahidur.rahman\Documents\IFSN\IFSN II\Templates\IFS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0"/>
            <a:ext cx="2857487" cy="270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52600" y="1905000"/>
            <a:ext cx="5943600" cy="1905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92D050"/>
                </a:solidFill>
              </a:rPr>
              <a:t>SETSAN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92D050"/>
                </a:solidFill>
              </a:rPr>
              <a:t>(</a:t>
            </a:r>
            <a:r>
              <a:rPr lang="en-US" sz="4000" b="1" dirty="0" err="1">
                <a:solidFill>
                  <a:srgbClr val="92D050"/>
                </a:solidFill>
              </a:rPr>
              <a:t>Secretariado</a:t>
            </a:r>
            <a:r>
              <a:rPr lang="en-US" sz="4000" b="1" dirty="0">
                <a:solidFill>
                  <a:srgbClr val="92D050"/>
                </a:solidFill>
              </a:rPr>
              <a:t> </a:t>
            </a:r>
            <a:r>
              <a:rPr lang="en-US" sz="4000" b="1" dirty="0" err="1">
                <a:solidFill>
                  <a:srgbClr val="92D050"/>
                </a:solidFill>
              </a:rPr>
              <a:t>Técnico</a:t>
            </a:r>
            <a:r>
              <a:rPr lang="en-US" sz="4000" b="1" dirty="0">
                <a:solidFill>
                  <a:srgbClr val="92D050"/>
                </a:solidFill>
              </a:rPr>
              <a:t> </a:t>
            </a:r>
            <a:r>
              <a:rPr lang="en-US" sz="4000" b="1" dirty="0" err="1">
                <a:solidFill>
                  <a:srgbClr val="92D050"/>
                </a:solidFill>
              </a:rPr>
              <a:t>para</a:t>
            </a:r>
            <a:r>
              <a:rPr lang="en-US" sz="4000" b="1" dirty="0">
                <a:solidFill>
                  <a:srgbClr val="92D050"/>
                </a:solidFill>
              </a:rPr>
              <a:t> SAN – MINAG)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4953000"/>
            <a:ext cx="9144000" cy="11906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tx1"/>
                </a:solidFill>
              </a:rPr>
              <a:t>Participa</a:t>
            </a:r>
            <a:r>
              <a:rPr lang="pt-PT" sz="4000" b="1" dirty="0">
                <a:solidFill>
                  <a:schemeClr val="tx1"/>
                </a:solidFill>
              </a:rPr>
              <a:t>ção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da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Sociedade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Civil </a:t>
            </a:r>
            <a:r>
              <a:rPr lang="en-US" sz="4000" b="1" dirty="0" err="1" smtClean="0">
                <a:solidFill>
                  <a:schemeClr val="tx1"/>
                </a:solidFill>
              </a:rPr>
              <a:t>Mocambicana</a:t>
            </a:r>
            <a:r>
              <a:rPr lang="en-US" sz="4000" b="1" dirty="0" smtClean="0">
                <a:solidFill>
                  <a:schemeClr val="tx1"/>
                </a:solidFill>
              </a:rPr>
              <a:t>/ROSA/IFSN </a:t>
            </a:r>
            <a:r>
              <a:rPr lang="en-US" sz="4000" b="1" dirty="0" err="1" smtClean="0">
                <a:solidFill>
                  <a:schemeClr val="tx1"/>
                </a:solidFill>
              </a:rPr>
              <a:t>Moc</a:t>
            </a:r>
            <a:r>
              <a:rPr lang="en-US" sz="4000" b="1" dirty="0" smtClean="0">
                <a:solidFill>
                  <a:schemeClr val="tx1"/>
                </a:solidFill>
              </a:rPr>
              <a:t>.</a:t>
            </a:r>
            <a:endParaRPr lang="en-US" sz="40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914400" y="39624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7620000" y="396240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2971801" y="4419600"/>
            <a:ext cx="914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572001" y="4419600"/>
            <a:ext cx="914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6096001" y="4419600"/>
            <a:ext cx="1066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2247901" y="1638300"/>
            <a:ext cx="533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6210301" y="1638300"/>
            <a:ext cx="533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5400000" flipH="1" flipV="1">
            <a:off x="-542952" y="2614598"/>
            <a:ext cx="3581400" cy="1066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6200000" flipV="1">
            <a:off x="6307953" y="2764617"/>
            <a:ext cx="3648076" cy="8334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3810001" y="4343400"/>
            <a:ext cx="914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2133601" y="4343400"/>
            <a:ext cx="914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5334001" y="4419600"/>
            <a:ext cx="914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71604" y="285728"/>
            <a:ext cx="6429420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smtClean="0">
                <a:solidFill>
                  <a:schemeClr val="tx1"/>
                </a:solidFill>
              </a:rPr>
              <a:t>ESAN II e Lei DHAA</a:t>
            </a:r>
            <a:endParaRPr lang="pt-PT" sz="40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3430580" y="1570026"/>
            <a:ext cx="571505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859339" y="1570025"/>
            <a:ext cx="571505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498080" cy="1143000"/>
          </a:xfrm>
        </p:spPr>
        <p:txBody>
          <a:bodyPr/>
          <a:lstStyle/>
          <a:p>
            <a:pPr algn="ctr"/>
            <a:r>
              <a:rPr lang="pt-PT" b="1" dirty="0" smtClean="0">
                <a:solidFill>
                  <a:srgbClr val="00B050"/>
                </a:solidFill>
              </a:rPr>
              <a:t>MUITO OBRIGADA!</a:t>
            </a:r>
            <a:endParaRPr lang="pt-PT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2143116"/>
            <a:ext cx="7498080" cy="178595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PT" sz="2800" dirty="0" smtClean="0"/>
              <a:t>ALZIRA MENETE </a:t>
            </a:r>
            <a:r>
              <a:rPr lang="pt-PT" sz="2800" dirty="0" smtClean="0"/>
              <a:t>ABIODES/ROSA/IFSN/</a:t>
            </a:r>
            <a:r>
              <a:rPr lang="pt-PT" sz="2800" dirty="0" err="1" smtClean="0"/>
              <a:t>Mocambique</a:t>
            </a:r>
            <a:endParaRPr lang="pt-PT" sz="2800" dirty="0" smtClean="0"/>
          </a:p>
          <a:p>
            <a:pPr algn="ctr">
              <a:buNone/>
            </a:pPr>
            <a:r>
              <a:rPr lang="pt-PT" sz="2800" dirty="0" smtClean="0"/>
              <a:t>(</a:t>
            </a:r>
            <a:r>
              <a:rPr lang="pt-PT" sz="2800" dirty="0" err="1" smtClean="0"/>
              <a:t>alzira.menete@gmail.com</a:t>
            </a:r>
            <a:r>
              <a:rPr lang="pt-PT" sz="2800" dirty="0" smtClean="0"/>
              <a:t>)</a:t>
            </a:r>
            <a:endParaRPr lang="pt-PT" sz="2800" dirty="0" smtClean="0"/>
          </a:p>
          <a:p>
            <a:pPr algn="ctr">
              <a:buNone/>
            </a:pPr>
            <a:r>
              <a:rPr lang="pt-PT" sz="2800" dirty="0" smtClean="0"/>
              <a:t>(Membro do Conselho </a:t>
            </a:r>
            <a:r>
              <a:rPr lang="pt-PT" sz="2800" dirty="0" err="1" smtClean="0"/>
              <a:t>Diretor</a:t>
            </a:r>
            <a:r>
              <a:rPr lang="pt-PT" sz="2800" dirty="0" smtClean="0"/>
              <a:t> da Rede </a:t>
            </a:r>
            <a:r>
              <a:rPr lang="pt-PT" sz="2800" dirty="0" smtClean="0"/>
              <a:t>IFSN)</a:t>
            </a:r>
            <a:endParaRPr lang="pt-PT" sz="2800" dirty="0"/>
          </a:p>
        </p:txBody>
      </p:sp>
      <p:pic>
        <p:nvPicPr>
          <p:cNvPr id="4" name="그림 3" descr="AA_Logotype100_CMYK.ep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6286520"/>
            <a:ext cx="2165985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hahidur.rahman\Documents\IFSN\IFSN II\Templates\IFSN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121" y="5429264"/>
            <a:ext cx="1697879" cy="142873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71604" y="4143380"/>
            <a:ext cx="6929486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PT" sz="2400" i="1" dirty="0" smtClean="0"/>
              <a:t>Para mais </a:t>
            </a:r>
            <a:r>
              <a:rPr lang="pt-PT" sz="2400" i="1" dirty="0" smtClean="0"/>
              <a:t>informação </a:t>
            </a:r>
            <a:r>
              <a:rPr lang="pt-PT" sz="2400" i="1" dirty="0" smtClean="0"/>
              <a:t>relacionada </a:t>
            </a:r>
            <a:r>
              <a:rPr lang="pt-PT" sz="2400" i="1" dirty="0" smtClean="0"/>
              <a:t>ao acesso de </a:t>
            </a:r>
            <a:r>
              <a:rPr lang="pt-PT" sz="2400" i="1" dirty="0" smtClean="0"/>
              <a:t>material: </a:t>
            </a:r>
            <a:r>
              <a:rPr lang="pt-PT" sz="2400" i="1" dirty="0" smtClean="0"/>
              <a:t> Sr. </a:t>
            </a:r>
            <a:r>
              <a:rPr lang="pt-PT" sz="2400" dirty="0" err="1" smtClean="0"/>
              <a:t>Hillol</a:t>
            </a:r>
            <a:r>
              <a:rPr lang="pt-PT" sz="2400" dirty="0" smtClean="0"/>
              <a:t> </a:t>
            </a:r>
            <a:r>
              <a:rPr lang="pt-PT" sz="2400" dirty="0" err="1" smtClean="0"/>
              <a:t>Sobhan</a:t>
            </a:r>
            <a:r>
              <a:rPr lang="pt-PT" sz="2400" dirty="0" smtClean="0"/>
              <a:t>, </a:t>
            </a:r>
            <a:r>
              <a:rPr lang="pt-PT" sz="2400" dirty="0" err="1" smtClean="0"/>
              <a:t>Communication</a:t>
            </a:r>
            <a:r>
              <a:rPr lang="pt-PT" sz="2400" dirty="0" smtClean="0"/>
              <a:t> </a:t>
            </a:r>
            <a:r>
              <a:rPr lang="pt-PT" sz="2400" dirty="0" err="1"/>
              <a:t>Adviser</a:t>
            </a:r>
            <a:r>
              <a:rPr lang="pt-PT" sz="2400" dirty="0"/>
              <a:t> </a:t>
            </a:r>
          </a:p>
          <a:p>
            <a:r>
              <a:rPr lang="en-US" sz="2400" dirty="0"/>
              <a:t>International Food Security Network (IFSN) </a:t>
            </a:r>
          </a:p>
          <a:p>
            <a:r>
              <a:rPr lang="pt-PT" sz="2400" dirty="0"/>
              <a:t>Email: </a:t>
            </a:r>
            <a:r>
              <a:rPr lang="pt-PT" sz="2400" dirty="0" err="1"/>
              <a:t>hillol.sobhan@actionaid.org</a:t>
            </a:r>
            <a:r>
              <a:rPr lang="pt-PT" sz="2400" dirty="0"/>
              <a:t> </a:t>
            </a:r>
          </a:p>
          <a:p>
            <a:r>
              <a:rPr lang="pt-PT" sz="4000" dirty="0" err="1"/>
              <a:t>www.ifsn.info</a:t>
            </a:r>
            <a:r>
              <a:rPr lang="pt-PT" sz="4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PT" sz="6600" dirty="0" smtClean="0"/>
              <a:t/>
            </a:r>
            <a:br>
              <a:rPr lang="pt-PT" sz="6600" dirty="0" smtClean="0"/>
            </a:br>
            <a:r>
              <a:rPr lang="pt-PT" sz="6600" dirty="0" smtClean="0"/>
              <a:t>QUEM SOMOS?</a:t>
            </a:r>
            <a:br>
              <a:rPr lang="pt-PT" sz="6600" dirty="0" smtClean="0"/>
            </a:br>
            <a:endParaRPr lang="pt-PT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4815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4400" dirty="0" smtClean="0"/>
              <a:t>IFSN / Internacional </a:t>
            </a:r>
            <a:r>
              <a:rPr lang="pt-PT" sz="4400" dirty="0" err="1" smtClean="0"/>
              <a:t>Food</a:t>
            </a:r>
            <a:r>
              <a:rPr lang="pt-PT" sz="4400" dirty="0" smtClean="0"/>
              <a:t> </a:t>
            </a:r>
            <a:r>
              <a:rPr lang="pt-PT" sz="4400" dirty="0" err="1" smtClean="0"/>
              <a:t>Security</a:t>
            </a:r>
            <a:r>
              <a:rPr lang="pt-PT" sz="4400" dirty="0" smtClean="0"/>
              <a:t> </a:t>
            </a:r>
            <a:r>
              <a:rPr lang="pt-PT" sz="4400" dirty="0" err="1" smtClean="0"/>
              <a:t>Network</a:t>
            </a:r>
            <a:r>
              <a:rPr lang="pt-PT" sz="4400" dirty="0" smtClean="0"/>
              <a:t> – é uma Rede Internacional para Segurança Alimentar composta por 31 países em 6 regiões.</a:t>
            </a:r>
            <a:endParaRPr lang="pt-PT" sz="4400" dirty="0"/>
          </a:p>
        </p:txBody>
      </p:sp>
      <p:pic>
        <p:nvPicPr>
          <p:cNvPr id="4" name="Picture 2" descr="C:\Users\shahidur.rahman\Documents\IFSN\IFSN II\Templates\IFS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6121" y="5429264"/>
            <a:ext cx="1697879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PT" dirty="0" smtClean="0"/>
              <a:t>COMO ESTAMOS ORGANIZADOS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285836"/>
            <a:ext cx="8143900" cy="55721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b="1" dirty="0" smtClean="0"/>
              <a:t>Os 31 </a:t>
            </a:r>
            <a:r>
              <a:rPr lang="en-GB" b="1" dirty="0" err="1" smtClean="0"/>
              <a:t>paises</a:t>
            </a:r>
            <a:r>
              <a:rPr lang="en-GB" b="1" dirty="0" smtClean="0"/>
              <a:t> </a:t>
            </a:r>
            <a:r>
              <a:rPr lang="en-GB" b="1" dirty="0" err="1" smtClean="0"/>
              <a:t>distribuidos</a:t>
            </a:r>
            <a:r>
              <a:rPr lang="en-GB" b="1" dirty="0" smtClean="0"/>
              <a:t> </a:t>
            </a:r>
            <a:r>
              <a:rPr lang="en-GB" b="1" dirty="0" err="1" smtClean="0"/>
              <a:t>em</a:t>
            </a:r>
            <a:r>
              <a:rPr lang="en-GB" b="1" dirty="0" smtClean="0"/>
              <a:t> 6 </a:t>
            </a:r>
            <a:r>
              <a:rPr lang="en-GB" b="1" dirty="0" err="1" smtClean="0"/>
              <a:t>regiões</a:t>
            </a:r>
            <a:r>
              <a:rPr lang="en-GB" b="1" dirty="0" smtClean="0"/>
              <a:t>: </a:t>
            </a:r>
          </a:p>
          <a:p>
            <a:pPr>
              <a:buNone/>
            </a:pPr>
            <a:r>
              <a:rPr lang="en-GB" b="1" dirty="0" smtClean="0"/>
              <a:t>Asia: </a:t>
            </a:r>
            <a:r>
              <a:rPr lang="en-GB" dirty="0" smtClean="0"/>
              <a:t>Bangladesh, Cambodia, India, Pakistan </a:t>
            </a:r>
            <a:r>
              <a:rPr lang="en-GB" dirty="0" smtClean="0"/>
              <a:t>e </a:t>
            </a:r>
            <a:r>
              <a:rPr lang="en-GB" dirty="0" smtClean="0"/>
              <a:t>Vietnam</a:t>
            </a:r>
            <a:r>
              <a:rPr lang="en-GB" dirty="0" smtClean="0"/>
              <a:t>,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West Africa: </a:t>
            </a:r>
            <a:r>
              <a:rPr lang="en-GB" dirty="0" smtClean="0"/>
              <a:t>Burkina Faso, Ghana, </a:t>
            </a:r>
            <a:r>
              <a:rPr lang="en-GB" dirty="0" smtClean="0"/>
              <a:t>Senegal e Gambia</a:t>
            </a:r>
            <a:r>
              <a:rPr lang="en-GB" dirty="0" smtClean="0"/>
              <a:t>, </a:t>
            </a:r>
          </a:p>
          <a:p>
            <a:pPr lvl="0">
              <a:buNone/>
            </a:pPr>
            <a:endParaRPr lang="en-GB" b="1" dirty="0" smtClean="0">
              <a:latin typeface="Calibri"/>
            </a:endParaRPr>
          </a:p>
          <a:p>
            <a:pPr lvl="0">
              <a:buNone/>
            </a:pPr>
            <a:r>
              <a:rPr lang="en-GB" sz="3800" b="1" dirty="0" smtClean="0">
                <a:latin typeface="Calibri"/>
              </a:rPr>
              <a:t>East and Southern Africa</a:t>
            </a:r>
            <a:r>
              <a:rPr lang="en-GB" b="1" dirty="0" smtClean="0">
                <a:latin typeface="Calibri"/>
              </a:rPr>
              <a:t>  - </a:t>
            </a:r>
            <a:r>
              <a:rPr lang="en-GB" dirty="0" smtClean="0"/>
              <a:t>Ethiopia, </a:t>
            </a:r>
            <a:r>
              <a:rPr lang="en-GB" dirty="0" smtClean="0"/>
              <a:t>Malawi e Uganda</a:t>
            </a:r>
            <a:r>
              <a:rPr lang="en-GB" dirty="0" smtClean="0"/>
              <a:t>, </a:t>
            </a:r>
            <a:endParaRPr lang="pt-PT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Central America: </a:t>
            </a:r>
            <a:r>
              <a:rPr lang="en-GB" dirty="0" smtClean="0"/>
              <a:t>Guatemala, Honduras, </a:t>
            </a:r>
            <a:r>
              <a:rPr lang="en-GB" dirty="0" smtClean="0"/>
              <a:t>Nicaragua</a:t>
            </a:r>
            <a:r>
              <a:rPr lang="en-GB" dirty="0" smtClean="0"/>
              <a:t> </a:t>
            </a:r>
            <a:r>
              <a:rPr lang="en-GB" dirty="0" smtClean="0"/>
              <a:t>e</a:t>
            </a:r>
            <a:r>
              <a:rPr lang="en-GB" dirty="0" smtClean="0"/>
              <a:t> El </a:t>
            </a:r>
            <a:r>
              <a:rPr lang="en-GB" dirty="0" smtClean="0"/>
              <a:t>Salvador,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South America</a:t>
            </a:r>
            <a:r>
              <a:rPr lang="en-GB" dirty="0" smtClean="0"/>
              <a:t>: Bolivia, Colombia, Ecuador, </a:t>
            </a:r>
            <a:r>
              <a:rPr lang="en-GB" dirty="0" smtClean="0"/>
              <a:t>Paraguay e Peru</a:t>
            </a:r>
            <a:r>
              <a:rPr lang="en-GB" dirty="0" smtClean="0"/>
              <a:t>,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PALOP:  </a:t>
            </a:r>
            <a:r>
              <a:rPr lang="en-GB" dirty="0" smtClean="0"/>
              <a:t>Angola, Cape Verde, Guinea-Bissau, Mozambique, Sao Tome and </a:t>
            </a:r>
            <a:r>
              <a:rPr lang="en-GB" dirty="0" smtClean="0"/>
              <a:t>Principe e  </a:t>
            </a:r>
            <a:r>
              <a:rPr lang="en-GB" dirty="0" smtClean="0"/>
              <a:t>Portugal</a:t>
            </a:r>
          </a:p>
          <a:p>
            <a:pPr>
              <a:buNone/>
            </a:pPr>
            <a:endParaRPr lang="en-GB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23898" y="1500150"/>
          <a:ext cx="822010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142976" y="4000504"/>
            <a:ext cx="342902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Secretariados Regionais: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6098" y="428604"/>
            <a:ext cx="8147902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COMO ESTAMOS ORGANIZADOS?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98080" cy="1143000"/>
          </a:xfrm>
        </p:spPr>
        <p:txBody>
          <a:bodyPr/>
          <a:lstStyle/>
          <a:p>
            <a:r>
              <a:rPr lang="pt-PT" dirty="0" smtClean="0"/>
              <a:t>EM QUE TRABALHAMOS </a:t>
            </a:r>
            <a:r>
              <a:rPr lang="pt-PT" dirty="0" smtClean="0"/>
              <a:t>?</a:t>
            </a:r>
            <a:endParaRPr lang="pt-PT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7224" y="1357298"/>
            <a:ext cx="4714876" cy="5500702"/>
          </a:xfrm>
        </p:spPr>
        <p:txBody>
          <a:bodyPr>
            <a:normAutofit fontScale="85000" lnSpcReduction="20000"/>
          </a:bodyPr>
          <a:lstStyle/>
          <a:p>
            <a:r>
              <a:rPr lang="pt-PT" dirty="0" err="1" smtClean="0"/>
              <a:t>Seguran</a:t>
            </a:r>
            <a:r>
              <a:rPr lang="az-Cyrl-AZ" dirty="0" smtClean="0">
                <a:latin typeface="Calibri"/>
                <a:cs typeface="Calibri"/>
              </a:rPr>
              <a:t>ҫ</a:t>
            </a:r>
            <a:r>
              <a:rPr lang="pt-PT" dirty="0" smtClean="0"/>
              <a:t>a e soberania alimentar</a:t>
            </a:r>
          </a:p>
          <a:p>
            <a:r>
              <a:rPr lang="pt-PT" dirty="0" smtClean="0"/>
              <a:t>Terra  </a:t>
            </a:r>
          </a:p>
          <a:p>
            <a:r>
              <a:rPr lang="pt-PT" dirty="0" smtClean="0"/>
              <a:t>A</a:t>
            </a:r>
            <a:r>
              <a:rPr lang="pt-PT" dirty="0" smtClean="0"/>
              <a:t>cesso aos recursos naturais</a:t>
            </a:r>
          </a:p>
          <a:p>
            <a:r>
              <a:rPr lang="pt-PT" dirty="0" smtClean="0"/>
              <a:t>Agricultura sustentável</a:t>
            </a:r>
          </a:p>
          <a:p>
            <a:r>
              <a:rPr lang="pt-PT" dirty="0" smtClean="0"/>
              <a:t>Diversidade alimentar</a:t>
            </a:r>
          </a:p>
          <a:p>
            <a:r>
              <a:rPr lang="pt-PT" dirty="0" smtClean="0"/>
              <a:t>Culturas alimentares </a:t>
            </a:r>
          </a:p>
          <a:p>
            <a:r>
              <a:rPr lang="pt-PT" dirty="0" smtClean="0"/>
              <a:t>Volatilidade de </a:t>
            </a:r>
            <a:r>
              <a:rPr lang="pt-PT" dirty="0" err="1" smtClean="0"/>
              <a:t>pre</a:t>
            </a:r>
            <a:r>
              <a:rPr lang="az-Cyrl-AZ" dirty="0" smtClean="0">
                <a:latin typeface="Calibri"/>
                <a:cs typeface="Calibri"/>
              </a:rPr>
              <a:t>ҫ</a:t>
            </a:r>
            <a:r>
              <a:rPr lang="pt-PT" dirty="0" smtClean="0"/>
              <a:t>os/ DHAA</a:t>
            </a:r>
            <a:endParaRPr lang="pt-PT" dirty="0" smtClean="0"/>
          </a:p>
          <a:p>
            <a:r>
              <a:rPr lang="pt-PT" dirty="0" smtClean="0"/>
              <a:t>Advocacia e </a:t>
            </a:r>
            <a:r>
              <a:rPr lang="pt-PT" dirty="0" err="1" smtClean="0"/>
              <a:t>lobbying</a:t>
            </a:r>
            <a:r>
              <a:rPr lang="pt-PT" dirty="0" smtClean="0"/>
              <a:t> /</a:t>
            </a:r>
            <a:r>
              <a:rPr lang="pt-PT" dirty="0" smtClean="0"/>
              <a:t>Dialogo:</a:t>
            </a:r>
          </a:p>
          <a:p>
            <a:pPr lvl="1"/>
            <a:r>
              <a:rPr lang="pt-PT" dirty="0" err="1" smtClean="0"/>
              <a:t>Forum</a:t>
            </a:r>
            <a:r>
              <a:rPr lang="pt-PT" dirty="0" smtClean="0"/>
              <a:t> Social Mundial</a:t>
            </a:r>
            <a:endParaRPr lang="pt-PT" dirty="0" smtClean="0"/>
          </a:p>
          <a:p>
            <a:pPr lvl="1"/>
            <a:r>
              <a:rPr lang="pt-PT" dirty="0" smtClean="0"/>
              <a:t>Conferencia Regional da FAO</a:t>
            </a:r>
            <a:endParaRPr lang="pt-PT" dirty="0" smtClean="0"/>
          </a:p>
          <a:p>
            <a:pPr lvl="1"/>
            <a:r>
              <a:rPr lang="pt-PT" dirty="0" smtClean="0"/>
              <a:t>CFS </a:t>
            </a:r>
            <a:r>
              <a:rPr lang="pt-PT" dirty="0" err="1" smtClean="0"/>
              <a:t>Plenaria</a:t>
            </a:r>
            <a:endParaRPr lang="pt-PT" dirty="0" smtClean="0"/>
          </a:p>
          <a:p>
            <a:endParaRPr lang="pt-PT" dirty="0" smtClean="0"/>
          </a:p>
          <a:p>
            <a:pPr>
              <a:buNone/>
            </a:pPr>
            <a:endParaRPr lang="pt-PT" dirty="0" smtClean="0"/>
          </a:p>
          <a:p>
            <a:endParaRPr lang="pt-PT" dirty="0"/>
          </a:p>
        </p:txBody>
      </p:sp>
      <p:pic>
        <p:nvPicPr>
          <p:cNvPr id="5" name="Content Placeholder 4" descr="D:\DSC09596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928802"/>
            <a:ext cx="328611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DSC013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86256"/>
            <a:ext cx="2468563" cy="22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DCIM\101NIKON\DSCN25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821488"/>
            <a:ext cx="2714612" cy="2036512"/>
          </a:xfrm>
          <a:prstGeom prst="rect">
            <a:avLst/>
          </a:prstGeom>
          <a:noFill/>
        </p:spPr>
      </p:pic>
      <p:pic>
        <p:nvPicPr>
          <p:cNvPr id="1029" name="Picture 5" descr="G:\DCIM\101NIKON\DSCN25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70" y="0"/>
            <a:ext cx="2500330" cy="1875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286676" cy="928694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r>
              <a:rPr lang="pt-PT" sz="2800" b="1" i="1" dirty="0" smtClean="0"/>
              <a:t>Lançamento</a:t>
            </a:r>
            <a:r>
              <a:rPr lang="en-US" sz="2800" b="1" i="1" dirty="0" smtClean="0"/>
              <a:t> do relatório </a:t>
            </a:r>
            <a:r>
              <a:rPr lang="en-US" sz="2800" b="1" i="1" dirty="0" smtClean="0"/>
              <a:t>sobre </a:t>
            </a:r>
            <a:r>
              <a:rPr lang="en-US" sz="2800" b="1" i="1" dirty="0" smtClean="0"/>
              <a:t>precos</a:t>
            </a:r>
            <a:r>
              <a:rPr lang="en-US" sz="2800" b="1" i="1" dirty="0" smtClean="0"/>
              <a:t> dos </a:t>
            </a:r>
            <a:r>
              <a:rPr lang="en-US" sz="2800" b="1" i="1" dirty="0" err="1" smtClean="0"/>
              <a:t>alimentos</a:t>
            </a:r>
            <a:r>
              <a:rPr lang="en-US" sz="2800" b="1" i="1" dirty="0" smtClean="0"/>
              <a:t> </a:t>
            </a:r>
            <a:r>
              <a:rPr lang="en-US" sz="2800" b="1" i="1" dirty="0" smtClean="0"/>
              <a:t>no 39 </a:t>
            </a:r>
            <a:r>
              <a:rPr lang="en-US" sz="2800" b="1" i="1" dirty="0" smtClean="0"/>
              <a:t>CFS, Roma-2012 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pt-PT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57298"/>
            <a:ext cx="2884304" cy="418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142984"/>
            <a:ext cx="3746644" cy="226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00438"/>
            <a:ext cx="4143372" cy="311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85720" y="5657671"/>
            <a:ext cx="4786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Encontro</a:t>
            </a:r>
            <a:r>
              <a:rPr lang="en-US" sz="2400" b="1" dirty="0" smtClean="0"/>
              <a:t> com o </a:t>
            </a:r>
            <a:r>
              <a:rPr lang="pt-PT" sz="2400" b="1" dirty="0" smtClean="0"/>
              <a:t>Secretário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Geral</a:t>
            </a:r>
            <a:r>
              <a:rPr lang="en-US" sz="2400" b="1" dirty="0" smtClean="0"/>
              <a:t> </a:t>
            </a:r>
            <a:r>
              <a:rPr lang="en-US" sz="2000" b="1" dirty="0" smtClean="0"/>
              <a:t>das </a:t>
            </a:r>
            <a:r>
              <a:rPr lang="en-US" sz="2400" b="1" dirty="0"/>
              <a:t>UN </a:t>
            </a:r>
            <a:r>
              <a:rPr lang="en-US" sz="2400" b="1" dirty="0" smtClean="0"/>
              <a:t>Dr</a:t>
            </a:r>
            <a:r>
              <a:rPr lang="en-US" sz="2400" b="1" dirty="0"/>
              <a:t>. David </a:t>
            </a:r>
            <a:r>
              <a:rPr lang="en-US" sz="2400" b="1" dirty="0" err="1"/>
              <a:t>Nabarro</a:t>
            </a:r>
            <a:r>
              <a:rPr lang="en-US" sz="2400" b="1" dirty="0"/>
              <a:t> </a:t>
            </a:r>
            <a:endParaRPr lang="pt-PT" sz="2400" b="1" dirty="0"/>
          </a:p>
        </p:txBody>
      </p:sp>
      <p:sp>
        <p:nvSpPr>
          <p:cNvPr id="8" name="Oval 7"/>
          <p:cNvSpPr/>
          <p:nvPr/>
        </p:nvSpPr>
        <p:spPr>
          <a:xfrm>
            <a:off x="0" y="1214422"/>
            <a:ext cx="1714480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4000" dirty="0" smtClean="0">
              <a:solidFill>
                <a:schemeClr val="tx1"/>
              </a:solidFill>
            </a:endParaRPr>
          </a:p>
          <a:p>
            <a:pPr algn="ctr"/>
            <a:r>
              <a:rPr lang="pt-PT" sz="4000" dirty="0" smtClean="0">
                <a:solidFill>
                  <a:schemeClr val="tx1"/>
                </a:solidFill>
              </a:rPr>
              <a:t>CFS</a:t>
            </a:r>
            <a:endParaRPr lang="pt-PT" sz="4000" dirty="0" smtClean="0">
              <a:solidFill>
                <a:schemeClr val="tx1"/>
              </a:solidFill>
            </a:endParaRPr>
          </a:p>
          <a:p>
            <a:pPr algn="ctr"/>
            <a:endParaRPr lang="pt-PT" sz="4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2643182"/>
            <a:ext cx="1643042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tx1"/>
                </a:solidFill>
              </a:rPr>
              <a:t>CSM</a:t>
            </a:r>
            <a:endParaRPr lang="pt-PT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4000504"/>
            <a:ext cx="1714480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600" dirty="0" smtClean="0">
              <a:solidFill>
                <a:schemeClr val="tx1"/>
              </a:solidFill>
            </a:endParaRPr>
          </a:p>
          <a:p>
            <a:pPr algn="ctr"/>
            <a:r>
              <a:rPr lang="pt-PT" sz="3600" dirty="0" smtClean="0">
                <a:solidFill>
                  <a:schemeClr val="tx1"/>
                </a:solidFill>
              </a:rPr>
              <a:t>IFSN</a:t>
            </a:r>
          </a:p>
          <a:p>
            <a:pPr algn="ctr"/>
            <a:endParaRPr lang="pt-PT" sz="3600" dirty="0">
              <a:solidFill>
                <a:schemeClr val="tx1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642910" y="3714752"/>
            <a:ext cx="214314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Up Arrow 12"/>
          <p:cNvSpPr/>
          <p:nvPr/>
        </p:nvSpPr>
        <p:spPr>
          <a:xfrm flipH="1">
            <a:off x="642910" y="2143116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COM QUEM TRABALHAMOS?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1785902"/>
            <a:ext cx="7498080" cy="5072098"/>
          </a:xfrm>
        </p:spPr>
        <p:txBody>
          <a:bodyPr>
            <a:noAutofit/>
          </a:bodyPr>
          <a:lstStyle/>
          <a:p>
            <a:r>
              <a:rPr lang="pt-PT" sz="3600" dirty="0" smtClean="0"/>
              <a:t>Redes regionais que trabalham com segurança alimentar e </a:t>
            </a:r>
            <a:r>
              <a:rPr lang="pt-PT" sz="3600" dirty="0" smtClean="0"/>
              <a:t>nutricional</a:t>
            </a:r>
          </a:p>
          <a:p>
            <a:endParaRPr lang="pt-PT" sz="3600" dirty="0" smtClean="0"/>
          </a:p>
          <a:p>
            <a:r>
              <a:rPr lang="pt-PT" sz="3600" dirty="0" smtClean="0"/>
              <a:t>Organizações da sociedade civil</a:t>
            </a:r>
          </a:p>
          <a:p>
            <a:endParaRPr lang="pt-PT" sz="3600" dirty="0" smtClean="0"/>
          </a:p>
          <a:p>
            <a:r>
              <a:rPr lang="pt-PT" sz="3600" dirty="0" err="1" smtClean="0"/>
              <a:t>ONGs</a:t>
            </a:r>
            <a:endParaRPr lang="pt-PT" sz="3600" dirty="0" smtClean="0"/>
          </a:p>
          <a:p>
            <a:endParaRPr lang="pt-PT" sz="3600" dirty="0" smtClean="0"/>
          </a:p>
          <a:p>
            <a:r>
              <a:rPr lang="pt-PT" sz="3600" dirty="0" smtClean="0"/>
              <a:t>Governos</a:t>
            </a:r>
          </a:p>
          <a:p>
            <a:endParaRPr lang="pt-PT" sz="3600" dirty="0" smtClean="0"/>
          </a:p>
          <a:p>
            <a:endParaRPr lang="pt-P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5776"/>
            <a:ext cx="7498080" cy="1143000"/>
          </a:xfrm>
        </p:spPr>
        <p:txBody>
          <a:bodyPr>
            <a:normAutofit/>
          </a:bodyPr>
          <a:lstStyle/>
          <a:p>
            <a:r>
              <a:rPr lang="pt-PT" dirty="0" smtClean="0"/>
              <a:t>OS DESAFIOS EM AFRICA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6"/>
            <a:ext cx="6286512" cy="5929354"/>
          </a:xfrm>
        </p:spPr>
        <p:txBody>
          <a:bodyPr>
            <a:noAutofit/>
          </a:bodyPr>
          <a:lstStyle/>
          <a:p>
            <a:pPr lvl="1"/>
            <a:r>
              <a:rPr lang="pt-PT" sz="2400" dirty="0" smtClean="0"/>
              <a:t>Reconhecer o direito </a:t>
            </a:r>
            <a:r>
              <a:rPr lang="pt-PT" sz="2400" dirty="0" smtClean="0"/>
              <a:t>humano </a:t>
            </a:r>
            <a:endParaRPr lang="pt-PT" sz="2400" dirty="0" smtClean="0"/>
          </a:p>
          <a:p>
            <a:pPr lvl="1">
              <a:buNone/>
            </a:pPr>
            <a:r>
              <a:rPr lang="pt-PT" sz="2400" dirty="0" smtClean="0"/>
              <a:t>a alimentação </a:t>
            </a:r>
            <a:r>
              <a:rPr lang="pt-PT" sz="2400" dirty="0" smtClean="0"/>
              <a:t>adequada em </a:t>
            </a:r>
            <a:r>
              <a:rPr lang="pt-PT" sz="2400" dirty="0" smtClean="0"/>
              <a:t>países sem recursos</a:t>
            </a:r>
            <a:endParaRPr lang="pt-PT" sz="2400" dirty="0" smtClean="0"/>
          </a:p>
          <a:p>
            <a:pPr lvl="1"/>
            <a:r>
              <a:rPr lang="pt-PT" sz="2400" dirty="0" smtClean="0"/>
              <a:t>A renda é baixa</a:t>
            </a:r>
          </a:p>
          <a:p>
            <a:pPr lvl="1"/>
            <a:r>
              <a:rPr lang="pt-PT" sz="2400" dirty="0" smtClean="0"/>
              <a:t>O </a:t>
            </a:r>
            <a:r>
              <a:rPr lang="pt-PT" sz="2400" dirty="0" smtClean="0"/>
              <a:t>estado não consegue pagar </a:t>
            </a:r>
            <a:r>
              <a:rPr lang="pt-PT" sz="2400" dirty="0" smtClean="0"/>
              <a:t>subsídios </a:t>
            </a:r>
            <a:r>
              <a:rPr lang="pt-PT" sz="2400" dirty="0" smtClean="0"/>
              <a:t>de </a:t>
            </a:r>
            <a:endParaRPr lang="pt-PT" sz="2400" dirty="0" smtClean="0"/>
          </a:p>
          <a:p>
            <a:pPr lvl="1">
              <a:buNone/>
            </a:pPr>
            <a:r>
              <a:rPr lang="pt-PT" sz="2400" dirty="0" smtClean="0"/>
              <a:t>desemprego</a:t>
            </a:r>
            <a:endParaRPr lang="pt-PT" sz="2400" dirty="0" smtClean="0"/>
          </a:p>
          <a:p>
            <a:pPr lvl="1"/>
            <a:r>
              <a:rPr lang="pt-PT" sz="2400" dirty="0" smtClean="0"/>
              <a:t>Insuficiente </a:t>
            </a:r>
            <a:r>
              <a:rPr lang="pt-PT" sz="2400" dirty="0" smtClean="0"/>
              <a:t>investimento </a:t>
            </a:r>
            <a:r>
              <a:rPr lang="pt-PT" sz="2400" dirty="0" smtClean="0"/>
              <a:t>em pesquisa e </a:t>
            </a:r>
            <a:endParaRPr lang="pt-PT" sz="2400" dirty="0" smtClean="0"/>
          </a:p>
          <a:p>
            <a:pPr lvl="1">
              <a:buNone/>
            </a:pPr>
            <a:r>
              <a:rPr lang="pt-PT" sz="2400" dirty="0" smtClean="0"/>
              <a:t>desenvolvimento </a:t>
            </a:r>
            <a:r>
              <a:rPr lang="pt-PT" sz="2400" dirty="0" smtClean="0"/>
              <a:t>para </a:t>
            </a:r>
            <a:r>
              <a:rPr lang="pt-PT" sz="2400" dirty="0" smtClean="0"/>
              <a:t>produção </a:t>
            </a:r>
            <a:r>
              <a:rPr lang="pt-PT" sz="2400" dirty="0" smtClean="0"/>
              <a:t>e </a:t>
            </a:r>
            <a:r>
              <a:rPr lang="pt-PT" sz="2400" dirty="0" smtClean="0"/>
              <a:t>processamento</a:t>
            </a:r>
            <a:endParaRPr lang="pt-PT" sz="2400" dirty="0" smtClean="0"/>
          </a:p>
          <a:p>
            <a:pPr lvl="1"/>
            <a:r>
              <a:rPr lang="pt-PT" sz="2400" dirty="0" smtClean="0"/>
              <a:t>Empresas privadas não tem dinheiro para investir</a:t>
            </a:r>
          </a:p>
          <a:p>
            <a:pPr lvl="1"/>
            <a:r>
              <a:rPr lang="pt-PT" sz="2400" dirty="0" smtClean="0"/>
              <a:t>Estrangeirismo alimentar </a:t>
            </a:r>
          </a:p>
          <a:p>
            <a:pPr lvl="1"/>
            <a:r>
              <a:rPr lang="pt-PT" sz="2400" dirty="0" smtClean="0"/>
              <a:t>Baixa </a:t>
            </a:r>
            <a:r>
              <a:rPr lang="pt-PT" sz="2400" dirty="0" smtClean="0"/>
              <a:t>consciência </a:t>
            </a:r>
            <a:r>
              <a:rPr lang="pt-PT" sz="2400" dirty="0" smtClean="0"/>
              <a:t>sobre </a:t>
            </a:r>
            <a:r>
              <a:rPr lang="pt-PT" sz="2400" dirty="0" smtClean="0"/>
              <a:t>nutrição / Problema cultural/religião/</a:t>
            </a:r>
            <a:r>
              <a:rPr lang="pt-PT" sz="2400" dirty="0" err="1" smtClean="0"/>
              <a:t>nutricão</a:t>
            </a:r>
            <a:endParaRPr lang="pt-PT" sz="2400" dirty="0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000108"/>
            <a:ext cx="2786050" cy="193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857496"/>
            <a:ext cx="278605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DSC0137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714860"/>
            <a:ext cx="27860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0"/>
            <a:ext cx="8572528" cy="1143000"/>
          </a:xfrm>
        </p:spPr>
        <p:txBody>
          <a:bodyPr>
            <a:normAutofit/>
          </a:bodyPr>
          <a:lstStyle/>
          <a:p>
            <a:r>
              <a:rPr lang="pt-PT" sz="4400" b="1" dirty="0" smtClean="0"/>
              <a:t>Experiência </a:t>
            </a:r>
            <a:r>
              <a:rPr lang="pt-PT" sz="4400" b="1" dirty="0" smtClean="0"/>
              <a:t>de Moçambique</a:t>
            </a:r>
            <a:endParaRPr lang="pt-PT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850" y="1571612"/>
            <a:ext cx="7862150" cy="4800600"/>
          </a:xfrm>
        </p:spPr>
        <p:txBody>
          <a:bodyPr>
            <a:normAutofit/>
          </a:bodyPr>
          <a:lstStyle/>
          <a:p>
            <a:r>
              <a:rPr lang="pt-PT" dirty="0" smtClean="0"/>
              <a:t>Participação </a:t>
            </a:r>
            <a:r>
              <a:rPr lang="pt-PT" dirty="0" smtClean="0"/>
              <a:t>da Sociedade Civil/ROSA/IFSN Moçambique em </a:t>
            </a:r>
            <a:r>
              <a:rPr lang="pt-PT" dirty="0" smtClean="0"/>
              <a:t>dois processos com sucesso:</a:t>
            </a:r>
          </a:p>
          <a:p>
            <a:endParaRPr lang="pt-PT" dirty="0" smtClean="0"/>
          </a:p>
          <a:p>
            <a:pPr>
              <a:buNone/>
              <a:defRPr/>
            </a:pPr>
            <a:r>
              <a:rPr lang="en-US" sz="3600" b="1" dirty="0" smtClean="0"/>
              <a:t>1</a:t>
            </a:r>
            <a:r>
              <a:rPr lang="en-US" sz="3600" b="1" dirty="0" smtClean="0"/>
              <a:t>. ESAN </a:t>
            </a:r>
            <a:r>
              <a:rPr lang="en-US" sz="3600" b="1" dirty="0" smtClean="0"/>
              <a:t>II </a:t>
            </a:r>
            <a:r>
              <a:rPr lang="en-US" dirty="0" smtClean="0"/>
              <a:t>e PASAN </a:t>
            </a:r>
            <a:r>
              <a:rPr lang="en-US" dirty="0" smtClean="0"/>
              <a:t>–</a:t>
            </a:r>
            <a:r>
              <a:rPr lang="pt-PT" dirty="0" smtClean="0"/>
              <a:t>– inclusão DHAA</a:t>
            </a:r>
          </a:p>
          <a:p>
            <a:pPr>
              <a:buNone/>
              <a:defRPr/>
            </a:pPr>
            <a:endParaRPr lang="pt-PT" b="1" dirty="0" smtClean="0"/>
          </a:p>
          <a:p>
            <a:pPr>
              <a:buNone/>
              <a:defRPr/>
            </a:pPr>
            <a:endParaRPr lang="pt-PT" b="1" dirty="0" smtClean="0"/>
          </a:p>
          <a:p>
            <a:pPr>
              <a:buNone/>
              <a:defRPr/>
            </a:pPr>
            <a:r>
              <a:rPr lang="pt-PT" sz="3600" b="1" dirty="0" smtClean="0"/>
              <a:t>2. Lei do </a:t>
            </a:r>
            <a:r>
              <a:rPr lang="pt-PT" sz="3600" b="1" dirty="0" smtClean="0"/>
              <a:t>DHAA </a:t>
            </a:r>
            <a:r>
              <a:rPr lang="pt-PT" dirty="0" smtClean="0"/>
              <a:t>– </a:t>
            </a:r>
            <a:r>
              <a:rPr lang="pt-PT" dirty="0" smtClean="0"/>
              <a:t>Faltando ratificação</a:t>
            </a:r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12752</TotalTime>
  <Words>448</Words>
  <Application>Microsoft Office PowerPoint</Application>
  <PresentationFormat>On-screen Show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Slide 1</vt:lpstr>
      <vt:lpstr> QUEM SOMOS? </vt:lpstr>
      <vt:lpstr>COMO ESTAMOS ORGANIZADOS</vt:lpstr>
      <vt:lpstr>COMO ESTAMOS ORGANIZADOS?</vt:lpstr>
      <vt:lpstr>EM QUE TRABALHAMOS ?</vt:lpstr>
      <vt:lpstr> Lançamento do relatório sobre precos dos alimentos no 39 CFS, Roma-2012   </vt:lpstr>
      <vt:lpstr>COM QUEM TRABALHAMOS?</vt:lpstr>
      <vt:lpstr>OS DESAFIOS EM AFRICA</vt:lpstr>
      <vt:lpstr>Experiência de Moçambique</vt:lpstr>
      <vt:lpstr>Slide 10</vt:lpstr>
      <vt:lpstr>MUITO OBRIGADA!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Alzira Mahalambe</dc:creator>
  <cp:lastModifiedBy>Alzira Mahalambe</cp:lastModifiedBy>
  <cp:revision>120</cp:revision>
  <dcterms:created xsi:type="dcterms:W3CDTF">2012-10-20T02:48:45Z</dcterms:created>
  <dcterms:modified xsi:type="dcterms:W3CDTF">2012-10-28T23:32:30Z</dcterms:modified>
</cp:coreProperties>
</file>