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006B33-2585-4024-B4F4-9EE9937D472B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0455C9-77D4-4745-A397-D1764C07AD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06B33-2585-4024-B4F4-9EE9937D472B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0455C9-77D4-4745-A397-D1764C07AD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06B33-2585-4024-B4F4-9EE9937D472B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0455C9-77D4-4745-A397-D1764C07AD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06B33-2585-4024-B4F4-9EE9937D472B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0455C9-77D4-4745-A397-D1764C07AD2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06B33-2585-4024-B4F4-9EE9937D472B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0455C9-77D4-4745-A397-D1764C07AD20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06B33-2585-4024-B4F4-9EE9937D472B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0455C9-77D4-4745-A397-D1764C07AD20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06B33-2585-4024-B4F4-9EE9937D472B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0455C9-77D4-4745-A397-D1764C07AD2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06B33-2585-4024-B4F4-9EE9937D472B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0455C9-77D4-4745-A397-D1764C07AD20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006B33-2585-4024-B4F4-9EE9937D472B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0455C9-77D4-4745-A397-D1764C07AD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6006B33-2585-4024-B4F4-9EE9937D472B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0455C9-77D4-4745-A397-D1764C07AD20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006B33-2585-4024-B4F4-9EE9937D472B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0455C9-77D4-4745-A397-D1764C07AD20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6006B33-2585-4024-B4F4-9EE9937D472B}" type="datetimeFigureOut">
              <a:rPr lang="pt-BR" smtClean="0"/>
              <a:t>04/12/2012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10455C9-77D4-4745-A397-D1764C07AD2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Tema III – Educação e Formação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Elaine Pasquim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Complexidade do tema de SAN</a:t>
            </a:r>
          </a:p>
          <a:p>
            <a:pPr lvl="1"/>
            <a:r>
              <a:rPr lang="pt-BR" dirty="0" smtClean="0"/>
              <a:t>Princípios q garantam (soberania, cultura, DHAA, desenvolvimento humano)</a:t>
            </a:r>
          </a:p>
          <a:p>
            <a:pPr lvl="1"/>
            <a:r>
              <a:rPr lang="pt-BR" dirty="0" smtClean="0"/>
              <a:t>Referência a Política de SAN</a:t>
            </a:r>
          </a:p>
          <a:p>
            <a:r>
              <a:rPr lang="pt-BR" dirty="0" smtClean="0"/>
              <a:t>Relevância social – trabalhar COM a comunidade (ensino, pesquisa, extensão – garantir a transversalidade.</a:t>
            </a:r>
          </a:p>
          <a:p>
            <a:r>
              <a:rPr lang="pt-BR" dirty="0" smtClean="0"/>
              <a:t>Dimensões </a:t>
            </a:r>
          </a:p>
          <a:p>
            <a:pPr lvl="1"/>
            <a:r>
              <a:rPr lang="pt-BR" dirty="0" smtClean="0"/>
              <a:t>Ética</a:t>
            </a:r>
          </a:p>
          <a:p>
            <a:pPr lvl="1"/>
            <a:r>
              <a:rPr lang="pt-BR" dirty="0" smtClean="0"/>
              <a:t>Política </a:t>
            </a:r>
          </a:p>
          <a:p>
            <a:pPr lvl="1"/>
            <a:r>
              <a:rPr lang="pt-BR" dirty="0" smtClean="0"/>
              <a:t>Sociais</a:t>
            </a:r>
          </a:p>
          <a:p>
            <a:r>
              <a:rPr lang="pt-BR" dirty="0" smtClean="0"/>
              <a:t>Considerar os múltiplos sujeitos em seus distintos espaços</a:t>
            </a:r>
          </a:p>
          <a:p>
            <a:r>
              <a:rPr lang="pt-BR" dirty="0" smtClean="0"/>
              <a:t>Envolvimento do gestor em SAN</a:t>
            </a:r>
          </a:p>
          <a:p>
            <a:pPr lvl="1"/>
            <a:r>
              <a:rPr lang="pt-BR" dirty="0" smtClean="0"/>
              <a:t>pesquisa aplicada</a:t>
            </a:r>
          </a:p>
          <a:p>
            <a:pPr lvl="1"/>
            <a:r>
              <a:rPr lang="pt-BR" dirty="0" smtClean="0"/>
              <a:t>Educação e formação continuada em SAN (academia e gestão governamental)</a:t>
            </a:r>
          </a:p>
          <a:p>
            <a:r>
              <a:rPr lang="pt-BR" dirty="0" smtClean="0"/>
              <a:t>Grupos pesquisa devem abordar:</a:t>
            </a:r>
          </a:p>
          <a:p>
            <a:pPr lvl="1"/>
            <a:r>
              <a:rPr lang="pt-BR" dirty="0" smtClean="0"/>
              <a:t>Todos os aspectos de SAN x temas </a:t>
            </a:r>
            <a:r>
              <a:rPr lang="pt-BR" dirty="0" smtClean="0"/>
              <a:t>específicos</a:t>
            </a:r>
          </a:p>
          <a:p>
            <a:pPr lvl="1"/>
            <a:r>
              <a:rPr lang="pt-BR" dirty="0" smtClean="0"/>
              <a:t>Agregar várias áreas de conhecimento</a:t>
            </a:r>
            <a:endParaRPr lang="pt-BR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Pergunta 1. Elementos que caracterizam a pesquisa em SAN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err="1" smtClean="0"/>
              <a:t>Interdisciplinariedade</a:t>
            </a:r>
            <a:r>
              <a:rPr lang="pt-BR" dirty="0" smtClean="0"/>
              <a:t> – fora da Universidade (Institutos de Pesquisa, </a:t>
            </a:r>
            <a:r>
              <a:rPr lang="pt-BR" dirty="0" smtClean="0"/>
              <a:t>saberes locais)</a:t>
            </a:r>
            <a:endParaRPr lang="pt-BR" dirty="0" smtClean="0"/>
          </a:p>
          <a:p>
            <a:r>
              <a:rPr lang="pt-BR" dirty="0" smtClean="0"/>
              <a:t>Trabalhar a diversidade</a:t>
            </a:r>
          </a:p>
          <a:p>
            <a:pPr lvl="1"/>
            <a:r>
              <a:rPr lang="pt-BR" dirty="0" smtClean="0"/>
              <a:t>Áreas de conhecimento</a:t>
            </a:r>
          </a:p>
          <a:p>
            <a:pPr lvl="1"/>
            <a:r>
              <a:rPr lang="pt-BR" dirty="0" smtClean="0"/>
              <a:t>Regiões do Brasil </a:t>
            </a:r>
          </a:p>
          <a:p>
            <a:pPr lvl="1"/>
            <a:r>
              <a:rPr lang="pt-BR" dirty="0" smtClean="0"/>
              <a:t>Conhecer as especificidades envolvendo o controle social</a:t>
            </a:r>
          </a:p>
          <a:p>
            <a:r>
              <a:rPr lang="pt-BR" dirty="0" smtClean="0"/>
              <a:t>Financiamento – não ligado a corporações</a:t>
            </a:r>
            <a:r>
              <a:rPr lang="pt-BR" dirty="0" smtClean="0"/>
              <a:t> </a:t>
            </a:r>
            <a:r>
              <a:rPr lang="pt-BR" dirty="0" smtClean="0"/>
              <a:t>x autonomia sobre o q pesquisar</a:t>
            </a:r>
          </a:p>
          <a:p>
            <a:r>
              <a:rPr lang="pt-BR" dirty="0" err="1" smtClean="0"/>
              <a:t>Auto-avaliação</a:t>
            </a:r>
            <a:r>
              <a:rPr lang="pt-BR" dirty="0" smtClean="0"/>
              <a:t> para crescimento e fortalecimento</a:t>
            </a:r>
          </a:p>
          <a:p>
            <a:r>
              <a:rPr lang="pt-BR" dirty="0" smtClean="0"/>
              <a:t>Pesquisa associada à prática</a:t>
            </a:r>
          </a:p>
          <a:p>
            <a:r>
              <a:rPr lang="pt-BR" dirty="0" smtClean="0"/>
              <a:t>Métodos/ indicadores – criar novos</a:t>
            </a:r>
          </a:p>
          <a:p>
            <a:r>
              <a:rPr lang="pt-BR" dirty="0" smtClean="0"/>
              <a:t>Editais – estimularem propostas interdisciplinares para formação (mestrado – </a:t>
            </a:r>
            <a:r>
              <a:rPr lang="pt-BR" dirty="0" err="1" smtClean="0"/>
              <a:t>academico</a:t>
            </a:r>
            <a:r>
              <a:rPr lang="pt-BR" dirty="0" smtClean="0"/>
              <a:t> e profissional para gestores e doutorado)</a:t>
            </a:r>
          </a:p>
          <a:p>
            <a:pPr lvl="1"/>
            <a:r>
              <a:rPr lang="pt-BR" dirty="0" smtClean="0"/>
              <a:t>Dificuldade dos gestores refletirem sobre a prática (sem tempo e espaço)</a:t>
            </a:r>
          </a:p>
          <a:p>
            <a:r>
              <a:rPr lang="pt-BR" dirty="0" smtClean="0"/>
              <a:t>Estimular comitês avaliativos </a:t>
            </a:r>
            <a:r>
              <a:rPr lang="pt-BR" dirty="0" smtClean="0"/>
              <a:t>interdisciplinares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Pergunta 1. Desafios da pesquisa em SAN.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txBody>
          <a:bodyPr>
            <a:normAutofit fontScale="70000" lnSpcReduction="20000"/>
          </a:bodyPr>
          <a:lstStyle/>
          <a:p>
            <a:r>
              <a:rPr lang="pt-BR" dirty="0" smtClean="0"/>
              <a:t>Complexidade SAN</a:t>
            </a:r>
          </a:p>
          <a:p>
            <a:pPr lvl="1"/>
            <a:r>
              <a:rPr lang="pt-BR" dirty="0" smtClean="0"/>
              <a:t>Seguir as diretrizes, princípios SAN</a:t>
            </a:r>
            <a:endParaRPr lang="pt-BR" dirty="0" smtClean="0"/>
          </a:p>
          <a:p>
            <a:pPr lvl="1"/>
            <a:r>
              <a:rPr lang="pt-BR" dirty="0" smtClean="0"/>
              <a:t>valorizar diferentes grupos não só intersetoriais como </a:t>
            </a:r>
            <a:r>
              <a:rPr lang="pt-BR" dirty="0" err="1" smtClean="0"/>
              <a:t>pluri</a:t>
            </a:r>
            <a:r>
              <a:rPr lang="pt-BR" dirty="0" smtClean="0"/>
              <a:t> e transversais.</a:t>
            </a:r>
          </a:p>
          <a:p>
            <a:r>
              <a:rPr lang="pt-BR" dirty="0" smtClean="0"/>
              <a:t>Rodízio entre pesquisadores-coordenadores/ IES</a:t>
            </a:r>
          </a:p>
          <a:p>
            <a:r>
              <a:rPr lang="pt-BR" dirty="0" smtClean="0"/>
              <a:t>Trabalhos multicêntricos </a:t>
            </a:r>
          </a:p>
          <a:p>
            <a:pPr lvl="1"/>
            <a:r>
              <a:rPr lang="pt-BR" dirty="0" smtClean="0"/>
              <a:t>Ex. regiões Norte e S/SE – fortalecer (carência de pesquisadores, de doutores, grupos).</a:t>
            </a:r>
          </a:p>
          <a:p>
            <a:r>
              <a:rPr lang="pt-BR" dirty="0" smtClean="0"/>
              <a:t>Unir grupos consolidados e emergentes</a:t>
            </a:r>
          </a:p>
          <a:p>
            <a:r>
              <a:rPr lang="pt-BR" dirty="0" smtClean="0"/>
              <a:t>Editais q estimulem propostas interdisciplinares</a:t>
            </a:r>
          </a:p>
          <a:p>
            <a:r>
              <a:rPr lang="pt-BR" dirty="0" smtClean="0"/>
              <a:t>Encontros frequentes (nacionais e regionais) pesquisadores de SAN</a:t>
            </a:r>
          </a:p>
          <a:p>
            <a:pPr lvl="1"/>
            <a:r>
              <a:rPr lang="pt-BR" dirty="0" smtClean="0"/>
              <a:t>instrumentalizando para editais e publicações (de SAN e outras áreas)  – dar visibilidade</a:t>
            </a:r>
          </a:p>
          <a:p>
            <a:r>
              <a:rPr lang="pt-BR" dirty="0" smtClean="0"/>
              <a:t>Financiamento – ampliar financiamento público</a:t>
            </a:r>
          </a:p>
          <a:p>
            <a:r>
              <a:rPr lang="pt-BR" dirty="0" smtClean="0"/>
              <a:t>Agenda de pesquisa </a:t>
            </a:r>
            <a:r>
              <a:rPr lang="pt-BR" dirty="0" smtClean="0"/>
              <a:t>– embasar a discussão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Pergunta 2. Sugestões de organização dos pesquisadores e grupos em SAN.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</TotalTime>
  <Words>312</Words>
  <Application>Microsoft Office PowerPoint</Application>
  <PresentationFormat>Apresentação na tela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Concurso</vt:lpstr>
      <vt:lpstr>Tema III – Educação e Formação</vt:lpstr>
      <vt:lpstr>Pergunta 1. Elementos que caracterizam a pesquisa em SAN</vt:lpstr>
      <vt:lpstr>Pergunta 1. Desafios da pesquisa em SAN.</vt:lpstr>
      <vt:lpstr>Pergunta 2. Sugestões de organização dos pesquisadores e grupos em SAN.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III – Educação e Formação</dc:title>
  <dc:creator>locação</dc:creator>
  <cp:lastModifiedBy>locação</cp:lastModifiedBy>
  <cp:revision>31</cp:revision>
  <dcterms:created xsi:type="dcterms:W3CDTF">2012-12-04T20:32:52Z</dcterms:created>
  <dcterms:modified xsi:type="dcterms:W3CDTF">2012-12-04T21:43:26Z</dcterms:modified>
</cp:coreProperties>
</file>