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0"/>
  </p:notesMasterIdLst>
  <p:handoutMasterIdLst>
    <p:handoutMasterId r:id="rId31"/>
  </p:handoutMasterIdLst>
  <p:sldIdLst>
    <p:sldId id="275" r:id="rId3"/>
    <p:sldId id="295" r:id="rId4"/>
    <p:sldId id="313" r:id="rId5"/>
    <p:sldId id="291" r:id="rId6"/>
    <p:sldId id="292" r:id="rId7"/>
    <p:sldId id="271" r:id="rId8"/>
    <p:sldId id="318" r:id="rId9"/>
    <p:sldId id="302" r:id="rId10"/>
    <p:sldId id="304" r:id="rId11"/>
    <p:sldId id="303" r:id="rId12"/>
    <p:sldId id="273" r:id="rId13"/>
    <p:sldId id="286" r:id="rId14"/>
    <p:sldId id="297" r:id="rId15"/>
    <p:sldId id="279" r:id="rId16"/>
    <p:sldId id="280" r:id="rId17"/>
    <p:sldId id="287" r:id="rId18"/>
    <p:sldId id="288" r:id="rId19"/>
    <p:sldId id="281" r:id="rId20"/>
    <p:sldId id="289" r:id="rId21"/>
    <p:sldId id="282" r:id="rId22"/>
    <p:sldId id="306" r:id="rId23"/>
    <p:sldId id="296" r:id="rId24"/>
    <p:sldId id="283" r:id="rId25"/>
    <p:sldId id="300" r:id="rId26"/>
    <p:sldId id="284" r:id="rId27"/>
    <p:sldId id="307" r:id="rId28"/>
    <p:sldId id="312" r:id="rId29"/>
  </p:sldIdLst>
  <p:sldSz cx="9144000" cy="6858000" type="screen4x3"/>
  <p:notesSz cx="7099300" cy="10234613"/>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pitchFamily="32"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pitchFamily="32"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pitchFamily="32"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pitchFamily="32"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pitchFamily="32" charset="0"/>
      </a:defRPr>
    </a:lvl5pPr>
    <a:lvl6pPr marL="2286000" algn="l" defTabSz="914400" rtl="0" eaLnBrk="1" latinLnBrk="0" hangingPunct="1">
      <a:defRPr kern="1200">
        <a:solidFill>
          <a:schemeClr val="bg1"/>
        </a:solidFill>
        <a:latin typeface="Arial" charset="0"/>
        <a:ea typeface="+mn-ea"/>
        <a:cs typeface="Lucida Sans Unicode" pitchFamily="32" charset="0"/>
      </a:defRPr>
    </a:lvl6pPr>
    <a:lvl7pPr marL="2743200" algn="l" defTabSz="914400" rtl="0" eaLnBrk="1" latinLnBrk="0" hangingPunct="1">
      <a:defRPr kern="1200">
        <a:solidFill>
          <a:schemeClr val="bg1"/>
        </a:solidFill>
        <a:latin typeface="Arial" charset="0"/>
        <a:ea typeface="+mn-ea"/>
        <a:cs typeface="Lucida Sans Unicode" pitchFamily="32" charset="0"/>
      </a:defRPr>
    </a:lvl7pPr>
    <a:lvl8pPr marL="3200400" algn="l" defTabSz="914400" rtl="0" eaLnBrk="1" latinLnBrk="0" hangingPunct="1">
      <a:defRPr kern="1200">
        <a:solidFill>
          <a:schemeClr val="bg1"/>
        </a:solidFill>
        <a:latin typeface="Arial" charset="0"/>
        <a:ea typeface="+mn-ea"/>
        <a:cs typeface="Lucida Sans Unicode" pitchFamily="32" charset="0"/>
      </a:defRPr>
    </a:lvl8pPr>
    <a:lvl9pPr marL="3657600" algn="l" defTabSz="914400" rtl="0" eaLnBrk="1" latinLnBrk="0" hangingPunct="1">
      <a:defRPr kern="1200">
        <a:solidFill>
          <a:schemeClr val="bg1"/>
        </a:solidFill>
        <a:latin typeface="Arial" charset="0"/>
        <a:ea typeface="+mn-ea"/>
        <a:cs typeface="Lucida Sans Unicode" pitchFamily="3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FF"/>
    <a:srgbClr val="FFA669"/>
    <a:srgbClr val="D65700"/>
    <a:srgbClr val="C44F00"/>
    <a:srgbClr val="FF9D5B"/>
    <a:srgbClr val="C0B200"/>
    <a:srgbClr val="FFBC8F"/>
    <a:srgbClr val="E6D600"/>
    <a:srgbClr val="FFF89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360" autoAdjust="0"/>
    <p:restoredTop sz="97440" autoAdjust="0"/>
  </p:normalViewPr>
  <p:slideViewPr>
    <p:cSldViewPr>
      <p:cViewPr>
        <p:scale>
          <a:sx n="80" d="100"/>
          <a:sy n="80" d="100"/>
        </p:scale>
        <p:origin x="-870" y="18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0C3FD-81C1-4077-8567-EE8AF76E68CF}" type="doc">
      <dgm:prSet loTypeId="urn:microsoft.com/office/officeart/2005/8/layout/arrow2" loCatId="process" qsTypeId="urn:microsoft.com/office/officeart/2005/8/quickstyle/simple1" qsCatId="simple" csTypeId="urn:microsoft.com/office/officeart/2005/8/colors/accent1_2" csCatId="accent1" phldr="1"/>
      <dgm:spPr/>
    </dgm:pt>
    <dgm:pt modelId="{949AB60B-0B6C-4A41-9101-A6C9C08635BC}">
      <dgm:prSet phldrT="[Texto]" custT="1"/>
      <dgm:spPr/>
      <dgm:t>
        <a:bodyPr/>
        <a:lstStyle/>
        <a:p>
          <a:r>
            <a:rPr lang="pt-BR" sz="1400" b="0" dirty="0" smtClean="0">
              <a:ea typeface="Lucida Sans Unicode" pitchFamily="34" charset="0"/>
              <a:cs typeface="Lucida Sans Unicode" pitchFamily="34" charset="0"/>
            </a:rPr>
            <a:t>Compromisso da Presidenta- Apresentação das pautas nacionais pelos Movimentos Sociais </a:t>
          </a:r>
        </a:p>
        <a:p>
          <a:r>
            <a:rPr lang="pt-BR" sz="1400" b="0" dirty="0" smtClean="0"/>
            <a:t>Março de 2011</a:t>
          </a:r>
          <a:endParaRPr lang="pt-BR" sz="1400" b="0" dirty="0"/>
        </a:p>
      </dgm:t>
    </dgm:pt>
    <dgm:pt modelId="{7772EC77-8163-45DA-AAF4-8E22BA8C02FC}" type="parTrans" cxnId="{8218AF57-6E0E-4BAC-AA80-6F8A63CD82E6}">
      <dgm:prSet/>
      <dgm:spPr/>
      <dgm:t>
        <a:bodyPr/>
        <a:lstStyle/>
        <a:p>
          <a:endParaRPr lang="pt-BR"/>
        </a:p>
      </dgm:t>
    </dgm:pt>
    <dgm:pt modelId="{AE6D94F3-B409-4A5C-86CB-BDD9C4A4D8CF}" type="sibTrans" cxnId="{8218AF57-6E0E-4BAC-AA80-6F8A63CD82E6}">
      <dgm:prSet/>
      <dgm:spPr/>
      <dgm:t>
        <a:bodyPr/>
        <a:lstStyle/>
        <a:p>
          <a:endParaRPr lang="pt-BR"/>
        </a:p>
      </dgm:t>
    </dgm:pt>
    <dgm:pt modelId="{B0BD7B2E-908C-4A86-986C-51AE162300F9}">
      <dgm:prSet phldrT="[Texto]" custT="1"/>
      <dgm:spPr/>
      <dgm:t>
        <a:bodyPr/>
        <a:lstStyle/>
        <a:p>
          <a:r>
            <a:rPr lang="pt-BR" sz="1400" b="0" dirty="0" smtClean="0">
              <a:ea typeface="Lucida Sans Unicode" pitchFamily="34" charset="0"/>
              <a:cs typeface="Lucida Sans Unicode" pitchFamily="34" charset="0"/>
            </a:rPr>
            <a:t>Grupo de Trabalho interministerial inicia a elaboração do Plano em diálogo com a sociedade civil . </a:t>
          </a:r>
        </a:p>
        <a:p>
          <a:r>
            <a:rPr lang="pt-BR" sz="1400" b="0" dirty="0" smtClean="0"/>
            <a:t>1ª proposta de Política – outubro de 2011</a:t>
          </a:r>
          <a:endParaRPr lang="pt-BR" sz="1400" b="0" dirty="0"/>
        </a:p>
      </dgm:t>
    </dgm:pt>
    <dgm:pt modelId="{6E908381-32F3-4093-A353-547962DCD490}" type="parTrans" cxnId="{F1373024-5F2E-47E7-9B9D-E45D2C3622C6}">
      <dgm:prSet/>
      <dgm:spPr/>
      <dgm:t>
        <a:bodyPr/>
        <a:lstStyle/>
        <a:p>
          <a:endParaRPr lang="pt-BR"/>
        </a:p>
      </dgm:t>
    </dgm:pt>
    <dgm:pt modelId="{8A73AF20-D8F2-479D-BE36-A95CED437A06}" type="sibTrans" cxnId="{F1373024-5F2E-47E7-9B9D-E45D2C3622C6}">
      <dgm:prSet/>
      <dgm:spPr/>
      <dgm:t>
        <a:bodyPr/>
        <a:lstStyle/>
        <a:p>
          <a:endParaRPr lang="pt-BR"/>
        </a:p>
      </dgm:t>
    </dgm:pt>
    <dgm:pt modelId="{1FA2EA93-9847-4F4E-B1E4-BB425AE9DFAB}">
      <dgm:prSet custT="1"/>
      <dgm:spPr/>
      <dgm:t>
        <a:bodyPr/>
        <a:lstStyle/>
        <a:p>
          <a:r>
            <a:rPr lang="pt-BR" sz="1400" b="0" dirty="0" smtClean="0">
              <a:ea typeface="Lucida Sans Unicode" pitchFamily="34" charset="0"/>
              <a:cs typeface="Lucida Sans Unicode" pitchFamily="34" charset="0"/>
            </a:rPr>
            <a:t>5 Seminários Regionais organizados pela Articulação Nacional de Agroecologia e Associação Brasileira de Agroecologia</a:t>
          </a:r>
        </a:p>
        <a:p>
          <a:r>
            <a:rPr lang="pt-BR" sz="1400" b="0" dirty="0" smtClean="0">
              <a:ea typeface="Lucida Sans Unicode" pitchFamily="34" charset="0"/>
              <a:cs typeface="Lucida Sans Unicode" pitchFamily="34" charset="0"/>
            </a:rPr>
            <a:t>Fevereiro a abril de 2012</a:t>
          </a:r>
          <a:endParaRPr lang="pt-BR" sz="1400" b="0" dirty="0">
            <a:ea typeface="Lucida Sans Unicode" pitchFamily="34" charset="0"/>
            <a:cs typeface="Lucida Sans Unicode" pitchFamily="34" charset="0"/>
          </a:endParaRPr>
        </a:p>
      </dgm:t>
    </dgm:pt>
    <dgm:pt modelId="{0C178230-589E-4C07-844E-ACECFE07B798}" type="parTrans" cxnId="{534B27F5-0EFA-4A68-8F27-8E7A095F8263}">
      <dgm:prSet/>
      <dgm:spPr/>
      <dgm:t>
        <a:bodyPr/>
        <a:lstStyle/>
        <a:p>
          <a:endParaRPr lang="pt-BR"/>
        </a:p>
      </dgm:t>
    </dgm:pt>
    <dgm:pt modelId="{7C605A1E-BC7C-4CC4-B84A-1162E72D26F6}" type="sibTrans" cxnId="{534B27F5-0EFA-4A68-8F27-8E7A095F8263}">
      <dgm:prSet/>
      <dgm:spPr/>
      <dgm:t>
        <a:bodyPr/>
        <a:lstStyle/>
        <a:p>
          <a:endParaRPr lang="pt-BR"/>
        </a:p>
      </dgm:t>
    </dgm:pt>
    <dgm:pt modelId="{3DB6BA7F-CDED-4820-AD91-C9E70CD1389F}">
      <dgm:prSet custT="1"/>
      <dgm:spPr/>
      <dgm:t>
        <a:bodyPr/>
        <a:lstStyle/>
        <a:p>
          <a:r>
            <a:rPr lang="pt-BR" sz="1400" b="0" dirty="0" smtClean="0">
              <a:ea typeface="Lucida Sans Unicode" pitchFamily="34" charset="0"/>
              <a:cs typeface="Lucida Sans Unicode" pitchFamily="34" charset="0"/>
            </a:rPr>
            <a:t>Apreciação por 27 Comissões Estaduais da Produção Orgânica- CPOrg </a:t>
          </a:r>
        </a:p>
        <a:p>
          <a:r>
            <a:rPr lang="pt-BR" sz="1400" b="0" dirty="0" smtClean="0">
              <a:ea typeface="Lucida Sans Unicode" pitchFamily="34" charset="0"/>
              <a:cs typeface="Lucida Sans Unicode" pitchFamily="34" charset="0"/>
            </a:rPr>
            <a:t>Janeiro a abril de 2012</a:t>
          </a:r>
          <a:endParaRPr lang="pt-BR" sz="1400" b="0" dirty="0"/>
        </a:p>
      </dgm:t>
    </dgm:pt>
    <dgm:pt modelId="{539F6A7E-7B2F-4FD7-B164-336632790A34}" type="parTrans" cxnId="{602006AE-974E-4AE8-9231-07C91EE2E108}">
      <dgm:prSet/>
      <dgm:spPr/>
      <dgm:t>
        <a:bodyPr/>
        <a:lstStyle/>
        <a:p>
          <a:endParaRPr lang="pt-BR"/>
        </a:p>
      </dgm:t>
    </dgm:pt>
    <dgm:pt modelId="{53A93B8D-3624-4273-9CE3-F692DFC0B2C1}" type="sibTrans" cxnId="{602006AE-974E-4AE8-9231-07C91EE2E108}">
      <dgm:prSet/>
      <dgm:spPr/>
      <dgm:t>
        <a:bodyPr/>
        <a:lstStyle/>
        <a:p>
          <a:endParaRPr lang="pt-BR"/>
        </a:p>
      </dgm:t>
    </dgm:pt>
    <dgm:pt modelId="{0576DEE2-0952-48CB-9101-0630C20DBE9B}">
      <dgm:prSet custT="1"/>
      <dgm:spPr/>
      <dgm:t>
        <a:bodyPr/>
        <a:lstStyle/>
        <a:p>
          <a:r>
            <a:rPr lang="pt-BR" sz="1400" b="0" dirty="0" smtClean="0">
              <a:ea typeface="Lucida Sans Unicode" pitchFamily="34" charset="0"/>
              <a:cs typeface="Lucida Sans Unicode" pitchFamily="34" charset="0"/>
            </a:rPr>
            <a:t>Um Seminário Nacional  organizado pela Articulação Nacional de Agroecologia e Associação Brasileira de Agroecologia.</a:t>
          </a:r>
        </a:p>
        <a:p>
          <a:r>
            <a:rPr lang="pt-BR" sz="1400" b="0" dirty="0" smtClean="0">
              <a:ea typeface="Lucida Sans Unicode" pitchFamily="34" charset="0"/>
              <a:cs typeface="Lucida Sans Unicode" pitchFamily="34" charset="0"/>
            </a:rPr>
            <a:t>Apreciação pela  Câmara Temática da Agricultura Orgânica – CTAO e pela  </a:t>
          </a:r>
        </a:p>
        <a:p>
          <a:r>
            <a:rPr lang="pt-BR" sz="1400" b="0" dirty="0" smtClean="0">
              <a:ea typeface="Lucida Sans Unicode" pitchFamily="34" charset="0"/>
              <a:cs typeface="Lucida Sans Unicode" pitchFamily="34" charset="0"/>
            </a:rPr>
            <a:t>Comissão Nacional de Produção  Orgânica – CNPOrg</a:t>
          </a:r>
        </a:p>
        <a:p>
          <a:r>
            <a:rPr lang="pt-BR" sz="1400" b="0" dirty="0" smtClean="0">
              <a:ea typeface="Lucida Sans Unicode" pitchFamily="34" charset="0"/>
              <a:cs typeface="Lucida Sans Unicode" pitchFamily="34" charset="0"/>
            </a:rPr>
            <a:t>Abril de 2012</a:t>
          </a:r>
          <a:endParaRPr lang="pt-BR" sz="1400" dirty="0"/>
        </a:p>
      </dgm:t>
    </dgm:pt>
    <dgm:pt modelId="{D5F3A71D-5EAD-4820-BFC6-17BA313E5343}" type="parTrans" cxnId="{EF865FA3-D626-4362-9056-69D01D7989C5}">
      <dgm:prSet/>
      <dgm:spPr/>
      <dgm:t>
        <a:bodyPr/>
        <a:lstStyle/>
        <a:p>
          <a:endParaRPr lang="pt-BR"/>
        </a:p>
      </dgm:t>
    </dgm:pt>
    <dgm:pt modelId="{66719692-59B7-4E61-86B8-9524D161869A}" type="sibTrans" cxnId="{EF865FA3-D626-4362-9056-69D01D7989C5}">
      <dgm:prSet/>
      <dgm:spPr/>
      <dgm:t>
        <a:bodyPr/>
        <a:lstStyle/>
        <a:p>
          <a:endParaRPr lang="pt-BR"/>
        </a:p>
      </dgm:t>
    </dgm:pt>
    <dgm:pt modelId="{4C4F8F1B-2C1C-43AC-B49F-227DAEF31588}" type="pres">
      <dgm:prSet presAssocID="{8AF0C3FD-81C1-4077-8567-EE8AF76E68CF}" presName="arrowDiagram" presStyleCnt="0">
        <dgm:presLayoutVars>
          <dgm:chMax val="5"/>
          <dgm:dir/>
          <dgm:resizeHandles val="exact"/>
        </dgm:presLayoutVars>
      </dgm:prSet>
      <dgm:spPr/>
    </dgm:pt>
    <dgm:pt modelId="{01240308-C076-4539-B949-A44696624624}" type="pres">
      <dgm:prSet presAssocID="{8AF0C3FD-81C1-4077-8567-EE8AF76E68CF}" presName="arrow" presStyleLbl="bgShp" presStyleIdx="0" presStyleCnt="1" custScaleX="106666"/>
      <dgm:spPr/>
    </dgm:pt>
    <dgm:pt modelId="{2951AB76-36F3-4356-A2E3-104805432AF4}" type="pres">
      <dgm:prSet presAssocID="{8AF0C3FD-81C1-4077-8567-EE8AF76E68CF}" presName="arrowDiagram5" presStyleCnt="0"/>
      <dgm:spPr/>
    </dgm:pt>
    <dgm:pt modelId="{C020220C-1F37-4715-B4FE-B023D2228A69}" type="pres">
      <dgm:prSet presAssocID="{949AB60B-0B6C-4A41-9101-A6C9C08635BC}" presName="bullet5a" presStyleLbl="node1" presStyleIdx="0" presStyleCnt="5" custLinFactX="-52799" custLinFactY="1147" custLinFactNeighborX="-100000" custLinFactNeighborY="100000"/>
      <dgm:spPr/>
    </dgm:pt>
    <dgm:pt modelId="{B3E796E2-FF9A-4E0B-BA87-A720C2A91381}" type="pres">
      <dgm:prSet presAssocID="{949AB60B-0B6C-4A41-9101-A6C9C08635BC}" presName="textBox5a" presStyleLbl="revTx" presStyleIdx="0" presStyleCnt="5" custScaleX="153435" custScaleY="75132" custLinFactNeighborX="-21960" custLinFactNeighborY="14874">
        <dgm:presLayoutVars>
          <dgm:bulletEnabled val="1"/>
        </dgm:presLayoutVars>
      </dgm:prSet>
      <dgm:spPr/>
      <dgm:t>
        <a:bodyPr/>
        <a:lstStyle/>
        <a:p>
          <a:endParaRPr lang="pt-BR"/>
        </a:p>
      </dgm:t>
    </dgm:pt>
    <dgm:pt modelId="{2E7FAB80-79DC-4FB7-9419-C2244DBE1E35}" type="pres">
      <dgm:prSet presAssocID="{B0BD7B2E-908C-4A86-986C-51AE162300F9}" presName="bullet5b" presStyleLbl="node1" presStyleIdx="1" presStyleCnt="5" custLinFactNeighborX="-86720" custLinFactNeighborY="63960"/>
      <dgm:spPr/>
    </dgm:pt>
    <dgm:pt modelId="{082944E9-6A4E-4042-B7E4-FF127ABF9F6E}" type="pres">
      <dgm:prSet presAssocID="{B0BD7B2E-908C-4A86-986C-51AE162300F9}" presName="textBox5b" presStyleLbl="revTx" presStyleIdx="1" presStyleCnt="5" custScaleX="111647" custScaleY="90909" custLinFactNeighborX="-13511" custLinFactNeighborY="3912">
        <dgm:presLayoutVars>
          <dgm:bulletEnabled val="1"/>
        </dgm:presLayoutVars>
      </dgm:prSet>
      <dgm:spPr/>
      <dgm:t>
        <a:bodyPr/>
        <a:lstStyle/>
        <a:p>
          <a:endParaRPr lang="pt-BR"/>
        </a:p>
      </dgm:t>
    </dgm:pt>
    <dgm:pt modelId="{5C006094-B581-42F3-BB13-9B99CC4BC03A}" type="pres">
      <dgm:prSet presAssocID="{1FA2EA93-9847-4F4E-B1E4-BB425AE9DFAB}" presName="bullet5c" presStyleLbl="node1" presStyleIdx="2" presStyleCnt="5"/>
      <dgm:spPr/>
    </dgm:pt>
    <dgm:pt modelId="{AB78CC93-2DCF-4BDB-9EE1-16326F2DFBCB}" type="pres">
      <dgm:prSet presAssocID="{1FA2EA93-9847-4F4E-B1E4-BB425AE9DFAB}" presName="textBox5c" presStyleLbl="revTx" presStyleIdx="2" presStyleCnt="5" custScaleX="117271" custScaleY="82645">
        <dgm:presLayoutVars>
          <dgm:bulletEnabled val="1"/>
        </dgm:presLayoutVars>
      </dgm:prSet>
      <dgm:spPr/>
      <dgm:t>
        <a:bodyPr/>
        <a:lstStyle/>
        <a:p>
          <a:endParaRPr lang="pt-BR"/>
        </a:p>
      </dgm:t>
    </dgm:pt>
    <dgm:pt modelId="{29D4360E-9F4F-461E-8C05-ABDF1DB60A04}" type="pres">
      <dgm:prSet presAssocID="{3DB6BA7F-CDED-4820-AD91-C9E70CD1389F}" presName="bullet5d" presStyleLbl="node1" presStyleIdx="3" presStyleCnt="5"/>
      <dgm:spPr/>
    </dgm:pt>
    <dgm:pt modelId="{5C678DF0-8854-4D91-AEE9-BEF407F2B743}" type="pres">
      <dgm:prSet presAssocID="{3DB6BA7F-CDED-4820-AD91-C9E70CD1389F}" presName="textBox5d" presStyleLbl="revTx" presStyleIdx="3" presStyleCnt="5" custScaleX="98485" custLinFactNeighborX="612" custLinFactNeighborY="-184">
        <dgm:presLayoutVars>
          <dgm:bulletEnabled val="1"/>
        </dgm:presLayoutVars>
      </dgm:prSet>
      <dgm:spPr/>
      <dgm:t>
        <a:bodyPr/>
        <a:lstStyle/>
        <a:p>
          <a:endParaRPr lang="pt-BR"/>
        </a:p>
      </dgm:t>
    </dgm:pt>
    <dgm:pt modelId="{21DD4D7D-BF70-4037-9602-A36209AC1BC3}" type="pres">
      <dgm:prSet presAssocID="{0576DEE2-0952-48CB-9101-0630C20DBE9B}" presName="bullet5e" presStyleLbl="node1" presStyleIdx="4" presStyleCnt="5" custLinFactNeighborX="92917" custLinFactNeighborY="-28810"/>
      <dgm:spPr/>
    </dgm:pt>
    <dgm:pt modelId="{53840EA1-411E-44CF-82EC-B22B9E17924C}" type="pres">
      <dgm:prSet presAssocID="{0576DEE2-0952-48CB-9101-0630C20DBE9B}" presName="textBox5e" presStyleLbl="revTx" presStyleIdx="4" presStyleCnt="5" custScaleX="133330" custScaleY="82645" custLinFactNeighborX="8036">
        <dgm:presLayoutVars>
          <dgm:bulletEnabled val="1"/>
        </dgm:presLayoutVars>
      </dgm:prSet>
      <dgm:spPr/>
      <dgm:t>
        <a:bodyPr/>
        <a:lstStyle/>
        <a:p>
          <a:endParaRPr lang="pt-BR"/>
        </a:p>
      </dgm:t>
    </dgm:pt>
  </dgm:ptLst>
  <dgm:cxnLst>
    <dgm:cxn modelId="{8DF24C43-89E9-4C33-A5EC-7F2CB19C5889}" type="presOf" srcId="{0576DEE2-0952-48CB-9101-0630C20DBE9B}" destId="{53840EA1-411E-44CF-82EC-B22B9E17924C}" srcOrd="0" destOrd="0" presId="urn:microsoft.com/office/officeart/2005/8/layout/arrow2"/>
    <dgm:cxn modelId="{167A96FC-76E7-4963-BFE8-914836F5E8AA}" type="presOf" srcId="{B0BD7B2E-908C-4A86-986C-51AE162300F9}" destId="{082944E9-6A4E-4042-B7E4-FF127ABF9F6E}" srcOrd="0" destOrd="0" presId="urn:microsoft.com/office/officeart/2005/8/layout/arrow2"/>
    <dgm:cxn modelId="{F1373024-5F2E-47E7-9B9D-E45D2C3622C6}" srcId="{8AF0C3FD-81C1-4077-8567-EE8AF76E68CF}" destId="{B0BD7B2E-908C-4A86-986C-51AE162300F9}" srcOrd="1" destOrd="0" parTransId="{6E908381-32F3-4093-A353-547962DCD490}" sibTransId="{8A73AF20-D8F2-479D-BE36-A95CED437A06}"/>
    <dgm:cxn modelId="{EF865FA3-D626-4362-9056-69D01D7989C5}" srcId="{8AF0C3FD-81C1-4077-8567-EE8AF76E68CF}" destId="{0576DEE2-0952-48CB-9101-0630C20DBE9B}" srcOrd="4" destOrd="0" parTransId="{D5F3A71D-5EAD-4820-BFC6-17BA313E5343}" sibTransId="{66719692-59B7-4E61-86B8-9524D161869A}"/>
    <dgm:cxn modelId="{86D95B0A-0B84-419C-B855-05727E627FD3}" type="presOf" srcId="{3DB6BA7F-CDED-4820-AD91-C9E70CD1389F}" destId="{5C678DF0-8854-4D91-AEE9-BEF407F2B743}" srcOrd="0" destOrd="0" presId="urn:microsoft.com/office/officeart/2005/8/layout/arrow2"/>
    <dgm:cxn modelId="{534B27F5-0EFA-4A68-8F27-8E7A095F8263}" srcId="{8AF0C3FD-81C1-4077-8567-EE8AF76E68CF}" destId="{1FA2EA93-9847-4F4E-B1E4-BB425AE9DFAB}" srcOrd="2" destOrd="0" parTransId="{0C178230-589E-4C07-844E-ACECFE07B798}" sibTransId="{7C605A1E-BC7C-4CC4-B84A-1162E72D26F6}"/>
    <dgm:cxn modelId="{602006AE-974E-4AE8-9231-07C91EE2E108}" srcId="{8AF0C3FD-81C1-4077-8567-EE8AF76E68CF}" destId="{3DB6BA7F-CDED-4820-AD91-C9E70CD1389F}" srcOrd="3" destOrd="0" parTransId="{539F6A7E-7B2F-4FD7-B164-336632790A34}" sibTransId="{53A93B8D-3624-4273-9CE3-F692DFC0B2C1}"/>
    <dgm:cxn modelId="{8218AF57-6E0E-4BAC-AA80-6F8A63CD82E6}" srcId="{8AF0C3FD-81C1-4077-8567-EE8AF76E68CF}" destId="{949AB60B-0B6C-4A41-9101-A6C9C08635BC}" srcOrd="0" destOrd="0" parTransId="{7772EC77-8163-45DA-AAF4-8E22BA8C02FC}" sibTransId="{AE6D94F3-B409-4A5C-86CB-BDD9C4A4D8CF}"/>
    <dgm:cxn modelId="{B52AA550-73A6-4FEA-80C2-137227B4FF9D}" type="presOf" srcId="{949AB60B-0B6C-4A41-9101-A6C9C08635BC}" destId="{B3E796E2-FF9A-4E0B-BA87-A720C2A91381}" srcOrd="0" destOrd="0" presId="urn:microsoft.com/office/officeart/2005/8/layout/arrow2"/>
    <dgm:cxn modelId="{59D607CB-4DED-4C95-B6BF-25AAFC6815B1}" type="presOf" srcId="{1FA2EA93-9847-4F4E-B1E4-BB425AE9DFAB}" destId="{AB78CC93-2DCF-4BDB-9EE1-16326F2DFBCB}" srcOrd="0" destOrd="0" presId="urn:microsoft.com/office/officeart/2005/8/layout/arrow2"/>
    <dgm:cxn modelId="{0A31DB7E-400A-43E6-8E3B-529469DE9F52}" type="presOf" srcId="{8AF0C3FD-81C1-4077-8567-EE8AF76E68CF}" destId="{4C4F8F1B-2C1C-43AC-B49F-227DAEF31588}" srcOrd="0" destOrd="0" presId="urn:microsoft.com/office/officeart/2005/8/layout/arrow2"/>
    <dgm:cxn modelId="{C918F517-FEB2-446D-97EB-1785A73799A3}" type="presParOf" srcId="{4C4F8F1B-2C1C-43AC-B49F-227DAEF31588}" destId="{01240308-C076-4539-B949-A44696624624}" srcOrd="0" destOrd="0" presId="urn:microsoft.com/office/officeart/2005/8/layout/arrow2"/>
    <dgm:cxn modelId="{F8955403-5852-4765-8CC6-417000B0B247}" type="presParOf" srcId="{4C4F8F1B-2C1C-43AC-B49F-227DAEF31588}" destId="{2951AB76-36F3-4356-A2E3-104805432AF4}" srcOrd="1" destOrd="0" presId="urn:microsoft.com/office/officeart/2005/8/layout/arrow2"/>
    <dgm:cxn modelId="{01A63EF0-C4AA-477E-84A3-0FA3D525B3EA}" type="presParOf" srcId="{2951AB76-36F3-4356-A2E3-104805432AF4}" destId="{C020220C-1F37-4715-B4FE-B023D2228A69}" srcOrd="0" destOrd="0" presId="urn:microsoft.com/office/officeart/2005/8/layout/arrow2"/>
    <dgm:cxn modelId="{E59FB904-E4DF-459F-A3C3-BDEEB47827EB}" type="presParOf" srcId="{2951AB76-36F3-4356-A2E3-104805432AF4}" destId="{B3E796E2-FF9A-4E0B-BA87-A720C2A91381}" srcOrd="1" destOrd="0" presId="urn:microsoft.com/office/officeart/2005/8/layout/arrow2"/>
    <dgm:cxn modelId="{D1290AD1-C302-4AAB-85AE-F21E83CEAF17}" type="presParOf" srcId="{2951AB76-36F3-4356-A2E3-104805432AF4}" destId="{2E7FAB80-79DC-4FB7-9419-C2244DBE1E35}" srcOrd="2" destOrd="0" presId="urn:microsoft.com/office/officeart/2005/8/layout/arrow2"/>
    <dgm:cxn modelId="{4678BACC-BFB6-45DC-9C31-90FE7649C728}" type="presParOf" srcId="{2951AB76-36F3-4356-A2E3-104805432AF4}" destId="{082944E9-6A4E-4042-B7E4-FF127ABF9F6E}" srcOrd="3" destOrd="0" presId="urn:microsoft.com/office/officeart/2005/8/layout/arrow2"/>
    <dgm:cxn modelId="{2B07CCCB-BFA5-402C-8687-7A6C9B66CAD6}" type="presParOf" srcId="{2951AB76-36F3-4356-A2E3-104805432AF4}" destId="{5C006094-B581-42F3-BB13-9B99CC4BC03A}" srcOrd="4" destOrd="0" presId="urn:microsoft.com/office/officeart/2005/8/layout/arrow2"/>
    <dgm:cxn modelId="{A67235A3-DD6E-46A4-9648-DC31044E16A4}" type="presParOf" srcId="{2951AB76-36F3-4356-A2E3-104805432AF4}" destId="{AB78CC93-2DCF-4BDB-9EE1-16326F2DFBCB}" srcOrd="5" destOrd="0" presId="urn:microsoft.com/office/officeart/2005/8/layout/arrow2"/>
    <dgm:cxn modelId="{CBD9B3D7-A8EC-4581-A679-1A50C78B595D}" type="presParOf" srcId="{2951AB76-36F3-4356-A2E3-104805432AF4}" destId="{29D4360E-9F4F-461E-8C05-ABDF1DB60A04}" srcOrd="6" destOrd="0" presId="urn:microsoft.com/office/officeart/2005/8/layout/arrow2"/>
    <dgm:cxn modelId="{23849749-1EF7-43C3-B871-8E098A8061F1}" type="presParOf" srcId="{2951AB76-36F3-4356-A2E3-104805432AF4}" destId="{5C678DF0-8854-4D91-AEE9-BEF407F2B743}" srcOrd="7" destOrd="0" presId="urn:microsoft.com/office/officeart/2005/8/layout/arrow2"/>
    <dgm:cxn modelId="{59A49533-1E83-4AC3-A365-3B99CAB4486B}" type="presParOf" srcId="{2951AB76-36F3-4356-A2E3-104805432AF4}" destId="{21DD4D7D-BF70-4037-9602-A36209AC1BC3}" srcOrd="8" destOrd="0" presId="urn:microsoft.com/office/officeart/2005/8/layout/arrow2"/>
    <dgm:cxn modelId="{241B985A-553B-45A6-81FA-FB6E6AE2DE1B}" type="presParOf" srcId="{2951AB76-36F3-4356-A2E3-104805432AF4}" destId="{53840EA1-411E-44CF-82EC-B22B9E17924C}" srcOrd="9" destOrd="0" presId="urn:microsoft.com/office/officeart/2005/8/layout/arrow2"/>
  </dgm:cxnLst>
  <dgm:bg/>
  <dgm:whole/>
</dgm:dataModel>
</file>

<file path=ppt/diagrams/data2.xml><?xml version="1.0" encoding="utf-8"?>
<dgm:dataModel xmlns:dgm="http://schemas.openxmlformats.org/drawingml/2006/diagram" xmlns:a="http://schemas.openxmlformats.org/drawingml/2006/main">
  <dgm:ptLst>
    <dgm:pt modelId="{8AF0C3FD-81C1-4077-8567-EE8AF76E68CF}" type="doc">
      <dgm:prSet loTypeId="urn:microsoft.com/office/officeart/2005/8/layout/arrow2" loCatId="process" qsTypeId="urn:microsoft.com/office/officeart/2005/8/quickstyle/simple1" qsCatId="simple" csTypeId="urn:microsoft.com/office/officeart/2005/8/colors/accent1_2" csCatId="accent1" phldr="1"/>
      <dgm:spPr/>
    </dgm:pt>
    <dgm:pt modelId="{3DB6BA7F-CDED-4820-AD91-C9E70CD1389F}">
      <dgm:prSet custT="1"/>
      <dgm:spPr/>
      <dgm:t>
        <a:bodyPr/>
        <a:lstStyle/>
        <a:p>
          <a:r>
            <a:rPr lang="pt-BR" sz="1400" b="0" dirty="0" smtClean="0">
              <a:ea typeface="Lucida Sans Unicode" pitchFamily="34" charset="0"/>
              <a:cs typeface="Lucida Sans Unicode" pitchFamily="34" charset="0"/>
            </a:rPr>
            <a:t>Apresentação para a Casa Civil 08/05/2012</a:t>
          </a:r>
          <a:endParaRPr lang="pt-BR" sz="1400" b="0" dirty="0"/>
        </a:p>
      </dgm:t>
    </dgm:pt>
    <dgm:pt modelId="{539F6A7E-7B2F-4FD7-B164-336632790A34}" type="parTrans" cxnId="{602006AE-974E-4AE8-9231-07C91EE2E108}">
      <dgm:prSet/>
      <dgm:spPr/>
      <dgm:t>
        <a:bodyPr/>
        <a:lstStyle/>
        <a:p>
          <a:endParaRPr lang="pt-BR"/>
        </a:p>
      </dgm:t>
    </dgm:pt>
    <dgm:pt modelId="{53A93B8D-3624-4273-9CE3-F692DFC0B2C1}" type="sibTrans" cxnId="{602006AE-974E-4AE8-9231-07C91EE2E108}">
      <dgm:prSet/>
      <dgm:spPr/>
      <dgm:t>
        <a:bodyPr/>
        <a:lstStyle/>
        <a:p>
          <a:endParaRPr lang="pt-BR"/>
        </a:p>
      </dgm:t>
    </dgm:pt>
    <dgm:pt modelId="{0576DEE2-0952-48CB-9101-0630C20DBE9B}">
      <dgm:prSet custT="1"/>
      <dgm:spPr/>
      <dgm:t>
        <a:bodyPr/>
        <a:lstStyle/>
        <a:p>
          <a:r>
            <a:rPr lang="pt-BR" sz="1400" b="1" dirty="0" smtClean="0">
              <a:ea typeface="Lucida Sans Unicode" pitchFamily="34" charset="0"/>
              <a:cs typeface="Lucida Sans Unicode" pitchFamily="34" charset="0"/>
            </a:rPr>
            <a:t>Diálogo governo e sociedade civil – Devolutiva da PNAPO</a:t>
          </a:r>
        </a:p>
        <a:p>
          <a:r>
            <a:rPr lang="pt-BR" sz="1400" b="1" dirty="0" smtClean="0">
              <a:ea typeface="Lucida Sans Unicode" pitchFamily="34" charset="0"/>
              <a:cs typeface="Lucida Sans Unicode" pitchFamily="34" charset="0"/>
            </a:rPr>
            <a:t>18/05/2012</a:t>
          </a:r>
        </a:p>
      </dgm:t>
    </dgm:pt>
    <dgm:pt modelId="{D5F3A71D-5EAD-4820-BFC6-17BA313E5343}" type="parTrans" cxnId="{EF865FA3-D626-4362-9056-69D01D7989C5}">
      <dgm:prSet/>
      <dgm:spPr/>
      <dgm:t>
        <a:bodyPr/>
        <a:lstStyle/>
        <a:p>
          <a:endParaRPr lang="pt-BR"/>
        </a:p>
      </dgm:t>
    </dgm:pt>
    <dgm:pt modelId="{66719692-59B7-4E61-86B8-9524D161869A}" type="sibTrans" cxnId="{EF865FA3-D626-4362-9056-69D01D7989C5}">
      <dgm:prSet/>
      <dgm:spPr/>
      <dgm:t>
        <a:bodyPr/>
        <a:lstStyle/>
        <a:p>
          <a:endParaRPr lang="pt-BR"/>
        </a:p>
      </dgm:t>
    </dgm:pt>
    <dgm:pt modelId="{19BF6242-71EC-4AE2-ACDA-BACB4FFB9AC5}">
      <dgm:prSet phldrT="[Texto]" custT="1"/>
      <dgm:spPr/>
      <dgm:t>
        <a:bodyPr/>
        <a:lstStyle/>
        <a:p>
          <a:r>
            <a:rPr lang="pt-BR" sz="1400" b="0" dirty="0" smtClean="0">
              <a:ea typeface="Lucida Sans Unicode" pitchFamily="34" charset="0"/>
              <a:cs typeface="Lucida Sans Unicode" pitchFamily="34" charset="0"/>
            </a:rPr>
            <a:t>Consolidação da proposta pelo Grupo de Trabalho Interministerial Abril e maio de 2012</a:t>
          </a:r>
          <a:endParaRPr lang="pt-BR" sz="1400" b="0" dirty="0"/>
        </a:p>
      </dgm:t>
    </dgm:pt>
    <dgm:pt modelId="{1DE4BCB7-A8D1-4617-AB3F-120D673DC358}" type="parTrans" cxnId="{33841445-1745-4E62-A58E-40154A78EE0C}">
      <dgm:prSet/>
      <dgm:spPr/>
      <dgm:t>
        <a:bodyPr/>
        <a:lstStyle/>
        <a:p>
          <a:endParaRPr lang="pt-BR"/>
        </a:p>
      </dgm:t>
    </dgm:pt>
    <dgm:pt modelId="{4034E132-6B6E-4C70-A447-285DC44A47CC}" type="sibTrans" cxnId="{33841445-1745-4E62-A58E-40154A78EE0C}">
      <dgm:prSet/>
      <dgm:spPr/>
      <dgm:t>
        <a:bodyPr/>
        <a:lstStyle/>
        <a:p>
          <a:endParaRPr lang="pt-BR"/>
        </a:p>
      </dgm:t>
    </dgm:pt>
    <dgm:pt modelId="{77604346-E789-4B40-9496-AAD055B409A1}">
      <dgm:prSet custT="1"/>
      <dgm:spPr/>
      <dgm:t>
        <a:bodyPr/>
        <a:lstStyle/>
        <a:p>
          <a:r>
            <a:rPr lang="pt-BR" sz="2000" b="1" dirty="0" smtClean="0">
              <a:ea typeface="Lucida Sans Unicode" pitchFamily="34" charset="0"/>
              <a:cs typeface="Lucida Sans Unicode" pitchFamily="34" charset="0"/>
            </a:rPr>
            <a:t>Lançamento da Política na Rio + 20</a:t>
          </a:r>
          <a:endParaRPr lang="pt-BR" sz="2000" dirty="0"/>
        </a:p>
      </dgm:t>
    </dgm:pt>
    <dgm:pt modelId="{6C9C3445-1ACE-449B-A086-9FBE0E6FE43D}" type="parTrans" cxnId="{AD28A183-6365-49B9-AB4E-C2B4CB601384}">
      <dgm:prSet/>
      <dgm:spPr/>
      <dgm:t>
        <a:bodyPr/>
        <a:lstStyle/>
        <a:p>
          <a:endParaRPr lang="pt-BR"/>
        </a:p>
      </dgm:t>
    </dgm:pt>
    <dgm:pt modelId="{1E206D9B-D053-43FB-BA21-F11E2C5DFEA2}" type="sibTrans" cxnId="{AD28A183-6365-49B9-AB4E-C2B4CB601384}">
      <dgm:prSet/>
      <dgm:spPr/>
      <dgm:t>
        <a:bodyPr/>
        <a:lstStyle/>
        <a:p>
          <a:endParaRPr lang="pt-BR"/>
        </a:p>
      </dgm:t>
    </dgm:pt>
    <dgm:pt modelId="{62CB879C-85C1-416F-9707-8F53AF4E10AF}">
      <dgm:prSet custT="1"/>
      <dgm:spPr/>
      <dgm:t>
        <a:bodyPr/>
        <a:lstStyle/>
        <a:p>
          <a:r>
            <a:rPr lang="pt-BR" sz="1400" b="0" dirty="0" smtClean="0">
              <a:ea typeface="Lucida Sans Unicode" pitchFamily="34" charset="0"/>
              <a:cs typeface="Lucida Sans Unicode" pitchFamily="34" charset="0"/>
            </a:rPr>
            <a:t>Apresentação </a:t>
          </a:r>
        </a:p>
        <a:p>
          <a:r>
            <a:rPr lang="pt-BR" sz="1400" b="0" dirty="0" smtClean="0">
              <a:ea typeface="Lucida Sans Unicode" pitchFamily="34" charset="0"/>
              <a:cs typeface="Lucida Sans Unicode" pitchFamily="34" charset="0"/>
            </a:rPr>
            <a:t>no CONSEA </a:t>
          </a:r>
        </a:p>
        <a:p>
          <a:r>
            <a:rPr lang="pt-BR" sz="1400" b="0" dirty="0" smtClean="0">
              <a:ea typeface="Lucida Sans Unicode" pitchFamily="34" charset="0"/>
              <a:cs typeface="Lucida Sans Unicode" pitchFamily="34" charset="0"/>
            </a:rPr>
            <a:t>23/05/2012</a:t>
          </a:r>
          <a:endParaRPr lang="pt-BR" sz="1400" b="1" dirty="0" smtClean="0">
            <a:ea typeface="Lucida Sans Unicode" pitchFamily="34" charset="0"/>
            <a:cs typeface="Lucida Sans Unicode" pitchFamily="34" charset="0"/>
          </a:endParaRPr>
        </a:p>
      </dgm:t>
    </dgm:pt>
    <dgm:pt modelId="{A962CE31-D037-4A96-A0FA-85F14AD015EE}" type="parTrans" cxnId="{ABB7BA02-5A31-448A-8129-A612D7280939}">
      <dgm:prSet/>
      <dgm:spPr/>
      <dgm:t>
        <a:bodyPr/>
        <a:lstStyle/>
        <a:p>
          <a:endParaRPr lang="pt-BR"/>
        </a:p>
      </dgm:t>
    </dgm:pt>
    <dgm:pt modelId="{A81BCD80-7AFA-4751-A2E1-40F9F5CCA434}" type="sibTrans" cxnId="{ABB7BA02-5A31-448A-8129-A612D7280939}">
      <dgm:prSet/>
      <dgm:spPr/>
      <dgm:t>
        <a:bodyPr/>
        <a:lstStyle/>
        <a:p>
          <a:endParaRPr lang="pt-BR"/>
        </a:p>
      </dgm:t>
    </dgm:pt>
    <dgm:pt modelId="{4C4F8F1B-2C1C-43AC-B49F-227DAEF31588}" type="pres">
      <dgm:prSet presAssocID="{8AF0C3FD-81C1-4077-8567-EE8AF76E68CF}" presName="arrowDiagram" presStyleCnt="0">
        <dgm:presLayoutVars>
          <dgm:chMax val="5"/>
          <dgm:dir/>
          <dgm:resizeHandles val="exact"/>
        </dgm:presLayoutVars>
      </dgm:prSet>
      <dgm:spPr/>
    </dgm:pt>
    <dgm:pt modelId="{01240308-C076-4539-B949-A44696624624}" type="pres">
      <dgm:prSet presAssocID="{8AF0C3FD-81C1-4077-8567-EE8AF76E68CF}" presName="arrow" presStyleLbl="bgShp" presStyleIdx="0" presStyleCnt="1" custScaleX="106666"/>
      <dgm:spPr/>
    </dgm:pt>
    <dgm:pt modelId="{C502BA7A-FC68-4062-8B99-26445873633C}" type="pres">
      <dgm:prSet presAssocID="{8AF0C3FD-81C1-4077-8567-EE8AF76E68CF}" presName="arrowDiagram5" presStyleCnt="0"/>
      <dgm:spPr/>
    </dgm:pt>
    <dgm:pt modelId="{987B06E7-E23D-4F2D-A6F5-6726BA985266}" type="pres">
      <dgm:prSet presAssocID="{19BF6242-71EC-4AE2-ACDA-BACB4FFB9AC5}" presName="bullet5a" presStyleLbl="node1" presStyleIdx="0" presStyleCnt="5"/>
      <dgm:spPr/>
    </dgm:pt>
    <dgm:pt modelId="{F8D993FB-62E9-42FB-94F7-49832749AD32}" type="pres">
      <dgm:prSet presAssocID="{19BF6242-71EC-4AE2-ACDA-BACB4FFB9AC5}" presName="textBox5a" presStyleLbl="revTx" presStyleIdx="0" presStyleCnt="5">
        <dgm:presLayoutVars>
          <dgm:bulletEnabled val="1"/>
        </dgm:presLayoutVars>
      </dgm:prSet>
      <dgm:spPr/>
      <dgm:t>
        <a:bodyPr/>
        <a:lstStyle/>
        <a:p>
          <a:endParaRPr lang="pt-BR"/>
        </a:p>
      </dgm:t>
    </dgm:pt>
    <dgm:pt modelId="{5DCF08D6-74D2-4127-A010-D7A62195E10F}" type="pres">
      <dgm:prSet presAssocID="{3DB6BA7F-CDED-4820-AD91-C9E70CD1389F}" presName="bullet5b" presStyleLbl="node1" presStyleIdx="1" presStyleCnt="5"/>
      <dgm:spPr/>
    </dgm:pt>
    <dgm:pt modelId="{610BD97E-69B9-444B-AA72-2EE2D20D2974}" type="pres">
      <dgm:prSet presAssocID="{3DB6BA7F-CDED-4820-AD91-C9E70CD1389F}" presName="textBox5b" presStyleLbl="revTx" presStyleIdx="1" presStyleCnt="5">
        <dgm:presLayoutVars>
          <dgm:bulletEnabled val="1"/>
        </dgm:presLayoutVars>
      </dgm:prSet>
      <dgm:spPr/>
      <dgm:t>
        <a:bodyPr/>
        <a:lstStyle/>
        <a:p>
          <a:endParaRPr lang="pt-BR"/>
        </a:p>
      </dgm:t>
    </dgm:pt>
    <dgm:pt modelId="{0B39C270-338B-4296-A752-7556F661EC63}" type="pres">
      <dgm:prSet presAssocID="{0576DEE2-0952-48CB-9101-0630C20DBE9B}" presName="bullet5c" presStyleLbl="node1" presStyleIdx="2" presStyleCnt="5"/>
      <dgm:spPr/>
    </dgm:pt>
    <dgm:pt modelId="{E83DE259-EF84-49BD-80E6-F93D6B7B786C}" type="pres">
      <dgm:prSet presAssocID="{0576DEE2-0952-48CB-9101-0630C20DBE9B}" presName="textBox5c" presStyleLbl="revTx" presStyleIdx="2" presStyleCnt="5">
        <dgm:presLayoutVars>
          <dgm:bulletEnabled val="1"/>
        </dgm:presLayoutVars>
      </dgm:prSet>
      <dgm:spPr/>
      <dgm:t>
        <a:bodyPr/>
        <a:lstStyle/>
        <a:p>
          <a:endParaRPr lang="pt-BR"/>
        </a:p>
      </dgm:t>
    </dgm:pt>
    <dgm:pt modelId="{2D48A7C3-29E9-4AD9-AC57-2043CC3D4397}" type="pres">
      <dgm:prSet presAssocID="{62CB879C-85C1-416F-9707-8F53AF4E10AF}" presName="bullet5d" presStyleLbl="node1" presStyleIdx="3" presStyleCnt="5"/>
      <dgm:spPr/>
    </dgm:pt>
    <dgm:pt modelId="{C1A88C39-F808-44B5-88BA-109F718A8E21}" type="pres">
      <dgm:prSet presAssocID="{62CB879C-85C1-416F-9707-8F53AF4E10AF}" presName="textBox5d" presStyleLbl="revTx" presStyleIdx="3" presStyleCnt="5" custLinFactNeighborX="-2911" custLinFactNeighborY="5950">
        <dgm:presLayoutVars>
          <dgm:bulletEnabled val="1"/>
        </dgm:presLayoutVars>
      </dgm:prSet>
      <dgm:spPr/>
      <dgm:t>
        <a:bodyPr/>
        <a:lstStyle/>
        <a:p>
          <a:endParaRPr lang="pt-BR"/>
        </a:p>
      </dgm:t>
    </dgm:pt>
    <dgm:pt modelId="{239CBD78-2D90-484A-A390-266F200B3A8E}" type="pres">
      <dgm:prSet presAssocID="{77604346-E789-4B40-9496-AAD055B409A1}" presName="bullet5e" presStyleLbl="node1" presStyleIdx="4" presStyleCnt="5"/>
      <dgm:spPr/>
    </dgm:pt>
    <dgm:pt modelId="{1261E49A-A8DD-469B-A257-2416298EE7DD}" type="pres">
      <dgm:prSet presAssocID="{77604346-E789-4B40-9496-AAD055B409A1}" presName="textBox5e" presStyleLbl="revTx" presStyleIdx="4" presStyleCnt="5">
        <dgm:presLayoutVars>
          <dgm:bulletEnabled val="1"/>
        </dgm:presLayoutVars>
      </dgm:prSet>
      <dgm:spPr/>
      <dgm:t>
        <a:bodyPr/>
        <a:lstStyle/>
        <a:p>
          <a:endParaRPr lang="pt-BR"/>
        </a:p>
      </dgm:t>
    </dgm:pt>
  </dgm:ptLst>
  <dgm:cxnLst>
    <dgm:cxn modelId="{C306B72B-9279-4933-B219-6632C42041A7}" type="presOf" srcId="{8AF0C3FD-81C1-4077-8567-EE8AF76E68CF}" destId="{4C4F8F1B-2C1C-43AC-B49F-227DAEF31588}" srcOrd="0" destOrd="0" presId="urn:microsoft.com/office/officeart/2005/8/layout/arrow2"/>
    <dgm:cxn modelId="{61BE303A-86BA-4A8D-82C6-C82ED53FEACB}" type="presOf" srcId="{0576DEE2-0952-48CB-9101-0630C20DBE9B}" destId="{E83DE259-EF84-49BD-80E6-F93D6B7B786C}" srcOrd="0" destOrd="0" presId="urn:microsoft.com/office/officeart/2005/8/layout/arrow2"/>
    <dgm:cxn modelId="{33841445-1745-4E62-A58E-40154A78EE0C}" srcId="{8AF0C3FD-81C1-4077-8567-EE8AF76E68CF}" destId="{19BF6242-71EC-4AE2-ACDA-BACB4FFB9AC5}" srcOrd="0" destOrd="0" parTransId="{1DE4BCB7-A8D1-4617-AB3F-120D673DC358}" sibTransId="{4034E132-6B6E-4C70-A447-285DC44A47CC}"/>
    <dgm:cxn modelId="{2AD9244C-C8FF-415E-A699-E0091ABD5758}" type="presOf" srcId="{77604346-E789-4B40-9496-AAD055B409A1}" destId="{1261E49A-A8DD-469B-A257-2416298EE7DD}" srcOrd="0" destOrd="0" presId="urn:microsoft.com/office/officeart/2005/8/layout/arrow2"/>
    <dgm:cxn modelId="{37DB0075-55E8-408B-B937-D8E7B595CC8B}" type="presOf" srcId="{19BF6242-71EC-4AE2-ACDA-BACB4FFB9AC5}" destId="{F8D993FB-62E9-42FB-94F7-49832749AD32}" srcOrd="0" destOrd="0" presId="urn:microsoft.com/office/officeart/2005/8/layout/arrow2"/>
    <dgm:cxn modelId="{91E6FA51-C627-4D25-9302-93D628F78470}" type="presOf" srcId="{62CB879C-85C1-416F-9707-8F53AF4E10AF}" destId="{C1A88C39-F808-44B5-88BA-109F718A8E21}" srcOrd="0" destOrd="0" presId="urn:microsoft.com/office/officeart/2005/8/layout/arrow2"/>
    <dgm:cxn modelId="{AD28A183-6365-49B9-AB4E-C2B4CB601384}" srcId="{8AF0C3FD-81C1-4077-8567-EE8AF76E68CF}" destId="{77604346-E789-4B40-9496-AAD055B409A1}" srcOrd="4" destOrd="0" parTransId="{6C9C3445-1ACE-449B-A086-9FBE0E6FE43D}" sibTransId="{1E206D9B-D053-43FB-BA21-F11E2C5DFEA2}"/>
    <dgm:cxn modelId="{EF865FA3-D626-4362-9056-69D01D7989C5}" srcId="{8AF0C3FD-81C1-4077-8567-EE8AF76E68CF}" destId="{0576DEE2-0952-48CB-9101-0630C20DBE9B}" srcOrd="2" destOrd="0" parTransId="{D5F3A71D-5EAD-4820-BFC6-17BA313E5343}" sibTransId="{66719692-59B7-4E61-86B8-9524D161869A}"/>
    <dgm:cxn modelId="{602006AE-974E-4AE8-9231-07C91EE2E108}" srcId="{8AF0C3FD-81C1-4077-8567-EE8AF76E68CF}" destId="{3DB6BA7F-CDED-4820-AD91-C9E70CD1389F}" srcOrd="1" destOrd="0" parTransId="{539F6A7E-7B2F-4FD7-B164-336632790A34}" sibTransId="{53A93B8D-3624-4273-9CE3-F692DFC0B2C1}"/>
    <dgm:cxn modelId="{ABB7BA02-5A31-448A-8129-A612D7280939}" srcId="{8AF0C3FD-81C1-4077-8567-EE8AF76E68CF}" destId="{62CB879C-85C1-416F-9707-8F53AF4E10AF}" srcOrd="3" destOrd="0" parTransId="{A962CE31-D037-4A96-A0FA-85F14AD015EE}" sibTransId="{A81BCD80-7AFA-4751-A2E1-40F9F5CCA434}"/>
    <dgm:cxn modelId="{4FFBBA9B-A82D-40F5-A809-F7DF7855BDB5}" type="presOf" srcId="{3DB6BA7F-CDED-4820-AD91-C9E70CD1389F}" destId="{610BD97E-69B9-444B-AA72-2EE2D20D2974}" srcOrd="0" destOrd="0" presId="urn:microsoft.com/office/officeart/2005/8/layout/arrow2"/>
    <dgm:cxn modelId="{B41F4A1A-5F84-40BE-8E7D-2C3C3543DF50}" type="presParOf" srcId="{4C4F8F1B-2C1C-43AC-B49F-227DAEF31588}" destId="{01240308-C076-4539-B949-A44696624624}" srcOrd="0" destOrd="0" presId="urn:microsoft.com/office/officeart/2005/8/layout/arrow2"/>
    <dgm:cxn modelId="{DD0F4C5E-4BC3-4B23-8BA8-675D62EE395D}" type="presParOf" srcId="{4C4F8F1B-2C1C-43AC-B49F-227DAEF31588}" destId="{C502BA7A-FC68-4062-8B99-26445873633C}" srcOrd="1" destOrd="0" presId="urn:microsoft.com/office/officeart/2005/8/layout/arrow2"/>
    <dgm:cxn modelId="{F35C60DA-4F5E-4791-871B-83FF71244A04}" type="presParOf" srcId="{C502BA7A-FC68-4062-8B99-26445873633C}" destId="{987B06E7-E23D-4F2D-A6F5-6726BA985266}" srcOrd="0" destOrd="0" presId="urn:microsoft.com/office/officeart/2005/8/layout/arrow2"/>
    <dgm:cxn modelId="{B611B5FA-EBBB-4EBA-B702-5F57DB9DB8F2}" type="presParOf" srcId="{C502BA7A-FC68-4062-8B99-26445873633C}" destId="{F8D993FB-62E9-42FB-94F7-49832749AD32}" srcOrd="1" destOrd="0" presId="urn:microsoft.com/office/officeart/2005/8/layout/arrow2"/>
    <dgm:cxn modelId="{CD49ADD9-F66A-4968-8D7F-BCAF2F29CA51}" type="presParOf" srcId="{C502BA7A-FC68-4062-8B99-26445873633C}" destId="{5DCF08D6-74D2-4127-A010-D7A62195E10F}" srcOrd="2" destOrd="0" presId="urn:microsoft.com/office/officeart/2005/8/layout/arrow2"/>
    <dgm:cxn modelId="{F81C950D-0BE8-4347-8DA1-E5D4CE427D94}" type="presParOf" srcId="{C502BA7A-FC68-4062-8B99-26445873633C}" destId="{610BD97E-69B9-444B-AA72-2EE2D20D2974}" srcOrd="3" destOrd="0" presId="urn:microsoft.com/office/officeart/2005/8/layout/arrow2"/>
    <dgm:cxn modelId="{B8EFF6FA-740A-497B-B7C8-6F8CF49189DB}" type="presParOf" srcId="{C502BA7A-FC68-4062-8B99-26445873633C}" destId="{0B39C270-338B-4296-A752-7556F661EC63}" srcOrd="4" destOrd="0" presId="urn:microsoft.com/office/officeart/2005/8/layout/arrow2"/>
    <dgm:cxn modelId="{4BA26E43-AEA3-4FE0-BA74-34672047CAF4}" type="presParOf" srcId="{C502BA7A-FC68-4062-8B99-26445873633C}" destId="{E83DE259-EF84-49BD-80E6-F93D6B7B786C}" srcOrd="5" destOrd="0" presId="urn:microsoft.com/office/officeart/2005/8/layout/arrow2"/>
    <dgm:cxn modelId="{B525AA61-3E90-433A-A0AC-FB83EF81E22A}" type="presParOf" srcId="{C502BA7A-FC68-4062-8B99-26445873633C}" destId="{2D48A7C3-29E9-4AD9-AC57-2043CC3D4397}" srcOrd="6" destOrd="0" presId="urn:microsoft.com/office/officeart/2005/8/layout/arrow2"/>
    <dgm:cxn modelId="{1F3236A6-5D19-4629-8E23-EF888E4B945F}" type="presParOf" srcId="{C502BA7A-FC68-4062-8B99-26445873633C}" destId="{C1A88C39-F808-44B5-88BA-109F718A8E21}" srcOrd="7" destOrd="0" presId="urn:microsoft.com/office/officeart/2005/8/layout/arrow2"/>
    <dgm:cxn modelId="{E312197D-8CF2-4216-B8D8-535CA3A3AEB5}" type="presParOf" srcId="{C502BA7A-FC68-4062-8B99-26445873633C}" destId="{239CBD78-2D90-484A-A390-266F200B3A8E}" srcOrd="8" destOrd="0" presId="urn:microsoft.com/office/officeart/2005/8/layout/arrow2"/>
    <dgm:cxn modelId="{3AD66E3F-E2B5-487D-B096-7D7DD98DABDE}" type="presParOf" srcId="{C502BA7A-FC68-4062-8B99-26445873633C}" destId="{1261E49A-A8DD-469B-A257-2416298EE7DD}" srcOrd="9" destOrd="0" presId="urn:microsoft.com/office/officeart/2005/8/layout/arrow2"/>
  </dgm:cxnLst>
  <dgm:bg/>
  <dgm:whole/>
</dgm:dataModel>
</file>

<file path=ppt/diagrams/data3.xml><?xml version="1.0" encoding="utf-8"?>
<dgm:dataModel xmlns:dgm="http://schemas.openxmlformats.org/drawingml/2006/diagram" xmlns:a="http://schemas.openxmlformats.org/drawingml/2006/main">
  <dgm:ptLst>
    <dgm:pt modelId="{2095CF81-C80C-47CE-9AEE-24D6F2D0EDF3}" type="doc">
      <dgm:prSet loTypeId="urn:microsoft.com/office/officeart/2005/8/layout/chevron2" loCatId="process" qsTypeId="urn:microsoft.com/office/officeart/2005/8/quickstyle/simple1" qsCatId="simple" csTypeId="urn:microsoft.com/office/officeart/2005/8/colors/accent5_1" csCatId="accent5" phldr="1"/>
      <dgm:spPr/>
      <dgm:t>
        <a:bodyPr/>
        <a:lstStyle/>
        <a:p>
          <a:endParaRPr lang="pt-BR"/>
        </a:p>
      </dgm:t>
    </dgm:pt>
    <dgm:pt modelId="{1E04C54B-7BEA-4EC9-AA5E-3449C6F473C3}">
      <dgm:prSet phldrT="[Texto]" custT="1"/>
      <dgm:spPr/>
      <dgm:t>
        <a:bodyPr/>
        <a:lstStyle/>
        <a:p>
          <a:pPr rtl="0"/>
          <a:r>
            <a:rPr kumimoji="0" lang="pt-BR" sz="1400" b="1" i="0" u="none" strike="noStrike" cap="none" normalizeH="0" baseline="0" dirty="0" smtClean="0">
              <a:ln/>
              <a:effectLst/>
              <a:latin typeface="Arial" charset="0"/>
              <a:cs typeface="Times New Roman" pitchFamily="16" charset="0"/>
            </a:rPr>
            <a:t>Título I </a:t>
          </a:r>
          <a:endParaRPr lang="pt-BR" sz="1400" dirty="0"/>
        </a:p>
      </dgm:t>
    </dgm:pt>
    <dgm:pt modelId="{BB4483F0-ACD4-40A7-BDC5-EB1197BC9385}" type="parTrans" cxnId="{42E03E04-3C28-4259-88EB-008E35588D20}">
      <dgm:prSet/>
      <dgm:spPr/>
      <dgm:t>
        <a:bodyPr/>
        <a:lstStyle/>
        <a:p>
          <a:endParaRPr lang="pt-BR" sz="1400"/>
        </a:p>
      </dgm:t>
    </dgm:pt>
    <dgm:pt modelId="{03464B2E-D10A-40AB-B689-9B3B030B3F69}" type="sibTrans" cxnId="{42E03E04-3C28-4259-88EB-008E35588D20}">
      <dgm:prSet/>
      <dgm:spPr/>
      <dgm:t>
        <a:bodyPr/>
        <a:lstStyle/>
        <a:p>
          <a:endParaRPr lang="pt-BR" sz="1400"/>
        </a:p>
      </dgm:t>
    </dgm:pt>
    <dgm:pt modelId="{8EB13096-12E5-4889-BB97-03AD5A40650B}">
      <dgm:prSet phldrT="[Texto]" custT="1"/>
      <dgm:spPr/>
      <dgm:t>
        <a:bodyPr/>
        <a:lstStyle/>
        <a:p>
          <a:r>
            <a:rPr kumimoji="0" lang="pt-BR" sz="1400" b="0" i="0" u="none" strike="noStrike" cap="none" normalizeH="0" baseline="0" dirty="0" smtClean="0">
              <a:ln/>
              <a:effectLst/>
              <a:latin typeface="Arial" charset="0"/>
              <a:cs typeface="Times New Roman" pitchFamily="16" charset="0"/>
            </a:rPr>
            <a:t>Capitulo 1 - Disposições Gerais</a:t>
          </a:r>
          <a:endParaRPr lang="pt-BR" sz="1400" b="0" dirty="0"/>
        </a:p>
      </dgm:t>
    </dgm:pt>
    <dgm:pt modelId="{2C692ABE-05E8-4A30-8AFF-A5B5FCD7ECBB}" type="parTrans" cxnId="{BB16D1B0-21A6-44DE-94F7-352D0DFA641E}">
      <dgm:prSet/>
      <dgm:spPr/>
      <dgm:t>
        <a:bodyPr/>
        <a:lstStyle/>
        <a:p>
          <a:endParaRPr lang="pt-BR" sz="1400"/>
        </a:p>
      </dgm:t>
    </dgm:pt>
    <dgm:pt modelId="{6B695931-B9BB-4A40-AB4F-D71C9D1740C7}" type="sibTrans" cxnId="{BB16D1B0-21A6-44DE-94F7-352D0DFA641E}">
      <dgm:prSet/>
      <dgm:spPr/>
      <dgm:t>
        <a:bodyPr/>
        <a:lstStyle/>
        <a:p>
          <a:endParaRPr lang="pt-BR" sz="1400"/>
        </a:p>
      </dgm:t>
    </dgm:pt>
    <dgm:pt modelId="{C44A398B-8220-409B-9A7F-5584E0F1F38B}">
      <dgm:prSet phldrT="[Texto]" custT="1"/>
      <dgm:spPr/>
      <dgm:t>
        <a:bodyPr/>
        <a:lstStyle/>
        <a:p>
          <a:pPr rtl="0"/>
          <a:r>
            <a:rPr kumimoji="0" lang="pt-BR" sz="1400" b="0" i="0" u="none" strike="noStrike" cap="none" normalizeH="0" baseline="0" dirty="0" smtClean="0">
              <a:ln/>
              <a:effectLst/>
              <a:latin typeface="Arial" charset="0"/>
              <a:cs typeface="Times New Roman" pitchFamily="16" charset="0"/>
            </a:rPr>
            <a:t>Capítulo 2 – Definições</a:t>
          </a:r>
          <a:endParaRPr lang="pt-BR" sz="1400" b="0" dirty="0"/>
        </a:p>
      </dgm:t>
    </dgm:pt>
    <dgm:pt modelId="{F5D98970-0500-425A-9E2E-7C219B67A86C}" type="parTrans" cxnId="{D0407D14-B68C-4576-A6E4-05416936F1DF}">
      <dgm:prSet/>
      <dgm:spPr/>
      <dgm:t>
        <a:bodyPr/>
        <a:lstStyle/>
        <a:p>
          <a:endParaRPr lang="pt-BR" sz="1400"/>
        </a:p>
      </dgm:t>
    </dgm:pt>
    <dgm:pt modelId="{65074842-7C5E-44A4-8D86-B5C530FD76A4}" type="sibTrans" cxnId="{D0407D14-B68C-4576-A6E4-05416936F1DF}">
      <dgm:prSet/>
      <dgm:spPr/>
      <dgm:t>
        <a:bodyPr/>
        <a:lstStyle/>
        <a:p>
          <a:endParaRPr lang="pt-BR" sz="1400"/>
        </a:p>
      </dgm:t>
    </dgm:pt>
    <dgm:pt modelId="{E86C234A-DFA0-4EE1-8BEB-307018C95971}">
      <dgm:prSet phldrT="[Texto]" custT="1"/>
      <dgm:spPr/>
      <dgm:t>
        <a:bodyPr/>
        <a:lstStyle/>
        <a:p>
          <a:pPr rtl="0"/>
          <a:r>
            <a:rPr kumimoji="0" lang="pt-BR" sz="1400" b="1" i="0" u="none" strike="noStrike" cap="none" normalizeH="0" baseline="0" dirty="0" smtClean="0">
              <a:ln/>
              <a:effectLst/>
              <a:latin typeface="Arial" charset="0"/>
              <a:cs typeface="Times New Roman" pitchFamily="16" charset="0"/>
            </a:rPr>
            <a:t>Título II </a:t>
          </a:r>
          <a:endParaRPr lang="pt-BR" sz="1400" dirty="0"/>
        </a:p>
      </dgm:t>
    </dgm:pt>
    <dgm:pt modelId="{9751062B-E066-4DAF-8F53-17E67E431598}" type="parTrans" cxnId="{67BCC955-ABE0-4B49-862F-A2AC5401A5C6}">
      <dgm:prSet/>
      <dgm:spPr/>
      <dgm:t>
        <a:bodyPr/>
        <a:lstStyle/>
        <a:p>
          <a:endParaRPr lang="pt-BR" sz="1400"/>
        </a:p>
      </dgm:t>
    </dgm:pt>
    <dgm:pt modelId="{A1AD719F-BD33-4C4B-B1DE-9950B91978D0}" type="sibTrans" cxnId="{67BCC955-ABE0-4B49-862F-A2AC5401A5C6}">
      <dgm:prSet/>
      <dgm:spPr/>
      <dgm:t>
        <a:bodyPr/>
        <a:lstStyle/>
        <a:p>
          <a:endParaRPr lang="pt-BR" sz="1400"/>
        </a:p>
      </dgm:t>
    </dgm:pt>
    <dgm:pt modelId="{8A7C6FA2-3F80-457F-83DC-2C8162B38DE0}">
      <dgm:prSet phldrT="[Texto]" custT="1"/>
      <dgm:spPr/>
      <dgm:t>
        <a:bodyPr/>
        <a:lstStyle/>
        <a:p>
          <a:pPr rtl="0"/>
          <a:r>
            <a:rPr kumimoji="0" lang="pt-BR" sz="1400" b="0" i="0" u="none" strike="noStrike" cap="none" normalizeH="0" baseline="0" dirty="0" smtClean="0">
              <a:ln/>
              <a:effectLst/>
              <a:latin typeface="Arial" charset="0"/>
              <a:cs typeface="Times New Roman" pitchFamily="16" charset="0"/>
            </a:rPr>
            <a:t>Capitulo 1 – Sistema de Gestão</a:t>
          </a:r>
          <a:endParaRPr lang="pt-BR" sz="1400" b="0" dirty="0"/>
        </a:p>
      </dgm:t>
    </dgm:pt>
    <dgm:pt modelId="{38348F3D-A862-45F4-911F-08AAA418D70B}" type="parTrans" cxnId="{8EBEBEDF-8D18-4B85-A79B-2BD5C73AA5B4}">
      <dgm:prSet/>
      <dgm:spPr/>
      <dgm:t>
        <a:bodyPr/>
        <a:lstStyle/>
        <a:p>
          <a:endParaRPr lang="pt-BR" sz="1400"/>
        </a:p>
      </dgm:t>
    </dgm:pt>
    <dgm:pt modelId="{4AB507F0-1D06-452D-9633-AC1609CB340E}" type="sibTrans" cxnId="{8EBEBEDF-8D18-4B85-A79B-2BD5C73AA5B4}">
      <dgm:prSet/>
      <dgm:spPr/>
      <dgm:t>
        <a:bodyPr/>
        <a:lstStyle/>
        <a:p>
          <a:endParaRPr lang="pt-BR" sz="1400"/>
        </a:p>
      </dgm:t>
    </dgm:pt>
    <dgm:pt modelId="{F9FFD8DE-383A-4D95-B5EC-109222DDD3C8}">
      <dgm:prSet phldrT="[Texto]" custT="1"/>
      <dgm:spPr/>
      <dgm:t>
        <a:bodyPr/>
        <a:lstStyle/>
        <a:p>
          <a:pPr rtl="0"/>
          <a:r>
            <a:rPr kumimoji="0" lang="pt-BR" sz="1400" b="1" i="0" u="none" strike="noStrike" cap="none" normalizeH="0" baseline="0" dirty="0" smtClean="0">
              <a:ln/>
              <a:effectLst/>
              <a:latin typeface="Arial" charset="0"/>
              <a:cs typeface="Times New Roman" pitchFamily="16" charset="0"/>
            </a:rPr>
            <a:t>Título III</a:t>
          </a:r>
          <a:endParaRPr lang="pt-BR" sz="1400" dirty="0"/>
        </a:p>
      </dgm:t>
    </dgm:pt>
    <dgm:pt modelId="{92512EDD-06BB-461F-9078-E988D32A0D64}" type="parTrans" cxnId="{7B307431-F1B9-4DEB-BAE7-A83367A5D9D3}">
      <dgm:prSet/>
      <dgm:spPr/>
      <dgm:t>
        <a:bodyPr/>
        <a:lstStyle/>
        <a:p>
          <a:endParaRPr lang="pt-BR" sz="1400"/>
        </a:p>
      </dgm:t>
    </dgm:pt>
    <dgm:pt modelId="{94FB3207-4981-45FB-870D-BD94B62BACA7}" type="sibTrans" cxnId="{7B307431-F1B9-4DEB-BAE7-A83367A5D9D3}">
      <dgm:prSet/>
      <dgm:spPr/>
      <dgm:t>
        <a:bodyPr/>
        <a:lstStyle/>
        <a:p>
          <a:endParaRPr lang="pt-BR" sz="1400"/>
        </a:p>
      </dgm:t>
    </dgm:pt>
    <dgm:pt modelId="{18D07D4B-4445-45AC-8351-58899D686518}">
      <dgm:prSet phldrT="[Texto]" custT="1"/>
      <dgm:spPr/>
      <dgm:t>
        <a:bodyPr/>
        <a:lstStyle/>
        <a:p>
          <a:pPr rtl="0"/>
          <a:r>
            <a:rPr kumimoji="0" lang="pt-BR" sz="1400" b="0" i="0" u="none" strike="noStrike" cap="none" normalizeH="0" baseline="0" smtClean="0">
              <a:ln/>
              <a:effectLst/>
              <a:latin typeface="Arial" charset="0"/>
              <a:cs typeface="Times New Roman" pitchFamily="16" charset="0"/>
            </a:rPr>
            <a:t>Capítulo 3 – Diretrizes</a:t>
          </a:r>
          <a:endParaRPr lang="pt-BR" sz="1400" b="0" dirty="0"/>
        </a:p>
      </dgm:t>
    </dgm:pt>
    <dgm:pt modelId="{E849DA54-E311-4A0C-9549-9CBABAC47AF1}" type="parTrans" cxnId="{388599BD-541F-4409-A890-AE5D7720264E}">
      <dgm:prSet/>
      <dgm:spPr/>
      <dgm:t>
        <a:bodyPr/>
        <a:lstStyle/>
        <a:p>
          <a:endParaRPr lang="pt-BR" sz="1400"/>
        </a:p>
      </dgm:t>
    </dgm:pt>
    <dgm:pt modelId="{AB6BBFAA-51EA-4918-B744-5DB4EB7C6F7B}" type="sibTrans" cxnId="{388599BD-541F-4409-A890-AE5D7720264E}">
      <dgm:prSet/>
      <dgm:spPr/>
      <dgm:t>
        <a:bodyPr/>
        <a:lstStyle/>
        <a:p>
          <a:endParaRPr lang="pt-BR" sz="1400"/>
        </a:p>
      </dgm:t>
    </dgm:pt>
    <dgm:pt modelId="{DE56058D-CE3F-4B28-BCC6-0CB405D46B8D}">
      <dgm:prSet phldrT="[Texto]" custT="1"/>
      <dgm:spPr/>
      <dgm:t>
        <a:bodyPr/>
        <a:lstStyle/>
        <a:p>
          <a:pPr rtl="0"/>
          <a:r>
            <a:rPr kumimoji="0" lang="pt-BR" sz="1400" b="0" i="0" u="none" strike="noStrike" cap="none" normalizeH="0" baseline="0" dirty="0" smtClean="0">
              <a:ln/>
              <a:effectLst/>
              <a:latin typeface="Arial" charset="0"/>
              <a:cs typeface="Times New Roman" pitchFamily="16" charset="0"/>
            </a:rPr>
            <a:t>Capítulo 4  - Objetivos</a:t>
          </a:r>
          <a:endParaRPr lang="pt-BR" sz="1400" b="0" dirty="0"/>
        </a:p>
      </dgm:t>
    </dgm:pt>
    <dgm:pt modelId="{A518DDAB-45C3-4D5D-B93B-FA4B79CD0326}" type="parTrans" cxnId="{605D8FC3-5753-4569-9B3A-7515A2DB82B6}">
      <dgm:prSet/>
      <dgm:spPr/>
      <dgm:t>
        <a:bodyPr/>
        <a:lstStyle/>
        <a:p>
          <a:endParaRPr lang="pt-BR" sz="1400"/>
        </a:p>
      </dgm:t>
    </dgm:pt>
    <dgm:pt modelId="{7A1BBB3F-A643-473A-BF2B-2D2F445EF433}" type="sibTrans" cxnId="{605D8FC3-5753-4569-9B3A-7515A2DB82B6}">
      <dgm:prSet/>
      <dgm:spPr/>
      <dgm:t>
        <a:bodyPr/>
        <a:lstStyle/>
        <a:p>
          <a:endParaRPr lang="pt-BR" sz="1400"/>
        </a:p>
      </dgm:t>
    </dgm:pt>
    <dgm:pt modelId="{7295D406-C5B3-4DD5-BAEA-5E42A0960385}">
      <dgm:prSet phldrT="[Texto]" custT="1"/>
      <dgm:spPr/>
      <dgm:t>
        <a:bodyPr/>
        <a:lstStyle/>
        <a:p>
          <a:pPr rtl="0"/>
          <a:r>
            <a:rPr kumimoji="0" lang="pt-BR" sz="1400" b="0" i="0" u="none" strike="noStrike" cap="none" normalizeH="0" baseline="0" smtClean="0">
              <a:ln/>
              <a:effectLst/>
              <a:latin typeface="Arial" charset="0"/>
              <a:cs typeface="Times New Roman" pitchFamily="16" charset="0"/>
            </a:rPr>
            <a:t>Capítulo 5 - Instrumentos </a:t>
          </a:r>
          <a:endParaRPr lang="pt-BR" sz="1400" b="0" dirty="0"/>
        </a:p>
      </dgm:t>
    </dgm:pt>
    <dgm:pt modelId="{50180B95-3549-4A1C-8BEA-FBCA19B044AC}" type="parTrans" cxnId="{EA1017EB-8F04-495B-B99B-3891D34000B6}">
      <dgm:prSet/>
      <dgm:spPr/>
      <dgm:t>
        <a:bodyPr/>
        <a:lstStyle/>
        <a:p>
          <a:endParaRPr lang="pt-BR" sz="1400"/>
        </a:p>
      </dgm:t>
    </dgm:pt>
    <dgm:pt modelId="{8051B009-26A3-45A7-A95A-16DDB863501F}" type="sibTrans" cxnId="{EA1017EB-8F04-495B-B99B-3891D34000B6}">
      <dgm:prSet/>
      <dgm:spPr/>
      <dgm:t>
        <a:bodyPr/>
        <a:lstStyle/>
        <a:p>
          <a:endParaRPr lang="pt-BR" sz="1400"/>
        </a:p>
      </dgm:t>
    </dgm:pt>
    <dgm:pt modelId="{B16F48A9-1C2C-4CA2-A4F8-199A6312A0F2}">
      <dgm:prSet phldrT="[Texto]" custT="1"/>
      <dgm:spPr/>
      <dgm:t>
        <a:bodyPr/>
        <a:lstStyle/>
        <a:p>
          <a:pPr rtl="0"/>
          <a:r>
            <a:rPr kumimoji="0" lang="pt-BR" sz="1400" b="0" i="0" u="none" strike="noStrike" cap="none" normalizeH="0" baseline="0" dirty="0" smtClean="0">
              <a:ln/>
              <a:effectLst/>
              <a:latin typeface="Arial" charset="0"/>
              <a:cs typeface="Times New Roman" pitchFamily="16" charset="0"/>
            </a:rPr>
            <a:t>Capítulo 2  - Atribuições das partes</a:t>
          </a:r>
          <a:endParaRPr lang="pt-BR" sz="1400" b="0" dirty="0"/>
        </a:p>
      </dgm:t>
    </dgm:pt>
    <dgm:pt modelId="{00065C5D-84EE-426E-BCEF-B289CF32873F}" type="parTrans" cxnId="{1B74E051-B1FB-433E-8826-1ACB59031087}">
      <dgm:prSet/>
      <dgm:spPr/>
      <dgm:t>
        <a:bodyPr/>
        <a:lstStyle/>
        <a:p>
          <a:endParaRPr lang="pt-BR"/>
        </a:p>
      </dgm:t>
    </dgm:pt>
    <dgm:pt modelId="{4F4B922A-443E-4A23-B889-ABA45563CED1}" type="sibTrans" cxnId="{1B74E051-B1FB-433E-8826-1ACB59031087}">
      <dgm:prSet/>
      <dgm:spPr/>
      <dgm:t>
        <a:bodyPr/>
        <a:lstStyle/>
        <a:p>
          <a:endParaRPr lang="pt-BR"/>
        </a:p>
      </dgm:t>
    </dgm:pt>
    <dgm:pt modelId="{237F13FC-8FA0-47C8-975A-178BC0A901E1}">
      <dgm:prSet phldrT="[Texto]" custT="1"/>
      <dgm:spPr/>
      <dgm:t>
        <a:bodyPr/>
        <a:lstStyle/>
        <a:p>
          <a:pPr rtl="0"/>
          <a:r>
            <a:rPr kumimoji="0" lang="pt-BR" sz="1400" b="0" i="0" u="none" strike="noStrike" cap="none" normalizeH="0" baseline="0" dirty="0" smtClean="0">
              <a:ln/>
              <a:effectLst/>
              <a:latin typeface="Arial" charset="0"/>
              <a:cs typeface="Times New Roman" pitchFamily="16" charset="0"/>
            </a:rPr>
            <a:t>Capítulo 3  - Composição das instâncias - CNAPO e CIAPO</a:t>
          </a:r>
          <a:endParaRPr lang="pt-BR" sz="1400" b="0" dirty="0"/>
        </a:p>
      </dgm:t>
    </dgm:pt>
    <dgm:pt modelId="{BC7689A0-67F8-47DE-9ED6-F033B91F3974}" type="parTrans" cxnId="{D102CB92-27CD-41CF-9E5B-F5E99FD70022}">
      <dgm:prSet/>
      <dgm:spPr/>
      <dgm:t>
        <a:bodyPr/>
        <a:lstStyle/>
        <a:p>
          <a:endParaRPr lang="pt-BR"/>
        </a:p>
      </dgm:t>
    </dgm:pt>
    <dgm:pt modelId="{34B5971C-D805-4862-9BD2-1F1D5A315DA9}" type="sibTrans" cxnId="{D102CB92-27CD-41CF-9E5B-F5E99FD70022}">
      <dgm:prSet/>
      <dgm:spPr/>
      <dgm:t>
        <a:bodyPr/>
        <a:lstStyle/>
        <a:p>
          <a:endParaRPr lang="pt-BR"/>
        </a:p>
      </dgm:t>
    </dgm:pt>
    <dgm:pt modelId="{F95631F6-6D4A-42FE-B6CD-D5B33BE7C988}">
      <dgm:prSet phldrT="[Texto]" custT="1"/>
      <dgm:spPr/>
      <dgm:t>
        <a:bodyPr/>
        <a:lstStyle/>
        <a:p>
          <a:pPr rtl="0"/>
          <a:r>
            <a:rPr kumimoji="0" lang="pt-BR" sz="1400" b="1" i="0" u="none" strike="noStrike" cap="none" normalizeH="0" baseline="0" dirty="0" smtClean="0">
              <a:ln/>
              <a:effectLst/>
              <a:latin typeface="Arial" charset="0"/>
              <a:cs typeface="Times New Roman" pitchFamily="16" charset="0"/>
            </a:rPr>
            <a:t>Título IV </a:t>
          </a:r>
          <a:endParaRPr lang="pt-BR" sz="1400" dirty="0"/>
        </a:p>
      </dgm:t>
    </dgm:pt>
    <dgm:pt modelId="{A04438A3-63D8-4191-843A-FA8CB2AA2CBF}" type="parTrans" cxnId="{206404FB-BCD3-4EDD-9DFF-F7EB16432955}">
      <dgm:prSet/>
      <dgm:spPr/>
      <dgm:t>
        <a:bodyPr/>
        <a:lstStyle/>
        <a:p>
          <a:endParaRPr lang="pt-BR"/>
        </a:p>
      </dgm:t>
    </dgm:pt>
    <dgm:pt modelId="{BBDA8B19-B060-4A52-90BD-5BD129F3D977}" type="sibTrans" cxnId="{206404FB-BCD3-4EDD-9DFF-F7EB16432955}">
      <dgm:prSet/>
      <dgm:spPr/>
      <dgm:t>
        <a:bodyPr/>
        <a:lstStyle/>
        <a:p>
          <a:endParaRPr lang="pt-BR"/>
        </a:p>
      </dgm:t>
    </dgm:pt>
    <dgm:pt modelId="{11724EA7-C9D4-4300-9B17-054C3B9E8483}">
      <dgm:prSet phldrT="[Texto]" custT="1"/>
      <dgm:spPr/>
      <dgm:t>
        <a:bodyPr/>
        <a:lstStyle/>
        <a:p>
          <a:pPr rtl="0"/>
          <a:r>
            <a:rPr kumimoji="0" lang="pt-BR" sz="1400" b="0" i="0" u="none" strike="noStrike" cap="none" normalizeH="0" baseline="0" dirty="0" smtClean="0">
              <a:ln/>
              <a:effectLst/>
              <a:latin typeface="Arial" charset="0"/>
              <a:cs typeface="Times New Roman" pitchFamily="16" charset="0"/>
            </a:rPr>
            <a:t>Disposições Finais</a:t>
          </a:r>
          <a:endParaRPr lang="pt-BR" sz="1400" dirty="0"/>
        </a:p>
      </dgm:t>
    </dgm:pt>
    <dgm:pt modelId="{39A1BD18-2BD9-49FC-8210-87ED56436E1F}" type="parTrans" cxnId="{7868E3E0-0F73-4639-A1CE-2B0F9689425B}">
      <dgm:prSet/>
      <dgm:spPr/>
      <dgm:t>
        <a:bodyPr/>
        <a:lstStyle/>
        <a:p>
          <a:endParaRPr lang="pt-BR"/>
        </a:p>
      </dgm:t>
    </dgm:pt>
    <dgm:pt modelId="{812D0CD1-4E2D-4D29-9542-7133ACB46071}" type="sibTrans" cxnId="{7868E3E0-0F73-4639-A1CE-2B0F9689425B}">
      <dgm:prSet/>
      <dgm:spPr/>
      <dgm:t>
        <a:bodyPr/>
        <a:lstStyle/>
        <a:p>
          <a:endParaRPr lang="pt-BR"/>
        </a:p>
      </dgm:t>
    </dgm:pt>
    <dgm:pt modelId="{4D65D6F8-5C28-4470-B8AB-47D0FE6B09C9}">
      <dgm:prSet phldrT="[Texto]" custT="1"/>
      <dgm:spPr/>
      <dgm:t>
        <a:bodyPr/>
        <a:lstStyle/>
        <a:p>
          <a:pPr rtl="0"/>
          <a:r>
            <a:rPr lang="pt-BR" sz="1400" dirty="0" smtClean="0">
              <a:latin typeface="Arial" pitchFamily="34" charset="0"/>
              <a:cs typeface="Arial" pitchFamily="34" charset="0"/>
            </a:rPr>
            <a:t>Plano Nacional</a:t>
          </a:r>
          <a:endParaRPr lang="pt-BR" sz="1400" dirty="0">
            <a:latin typeface="Arial" pitchFamily="34" charset="0"/>
            <a:cs typeface="Arial" pitchFamily="34" charset="0"/>
          </a:endParaRPr>
        </a:p>
      </dgm:t>
    </dgm:pt>
    <dgm:pt modelId="{D496D3B1-F46E-41BC-AC3C-74ABE8B39116}" type="parTrans" cxnId="{05DD7D83-4E46-4BEC-9AE0-4B6F076B57FE}">
      <dgm:prSet/>
      <dgm:spPr/>
      <dgm:t>
        <a:bodyPr/>
        <a:lstStyle/>
        <a:p>
          <a:endParaRPr lang="pt-BR"/>
        </a:p>
      </dgm:t>
    </dgm:pt>
    <dgm:pt modelId="{DF1DD3A6-F8F7-4AD2-963E-DE8AA8A0F38F}" type="sibTrans" cxnId="{05DD7D83-4E46-4BEC-9AE0-4B6F076B57FE}">
      <dgm:prSet/>
      <dgm:spPr/>
      <dgm:t>
        <a:bodyPr/>
        <a:lstStyle/>
        <a:p>
          <a:endParaRPr lang="pt-BR"/>
        </a:p>
      </dgm:t>
    </dgm:pt>
    <dgm:pt modelId="{0D3AF283-A1E9-4678-8855-6DC3F1E2212D}">
      <dgm:prSet phldrT="[Texto]" custT="1"/>
      <dgm:spPr/>
      <dgm:t>
        <a:bodyPr/>
        <a:lstStyle/>
        <a:p>
          <a:pPr rtl="0"/>
          <a:r>
            <a:rPr lang="pt-BR" sz="1400" dirty="0" smtClean="0">
              <a:latin typeface="Arial" pitchFamily="34" charset="0"/>
              <a:cs typeface="Arial" pitchFamily="34" charset="0"/>
            </a:rPr>
            <a:t>Disposições gerais </a:t>
          </a:r>
          <a:endParaRPr lang="pt-BR" sz="1400" dirty="0">
            <a:latin typeface="Arial" pitchFamily="34" charset="0"/>
            <a:cs typeface="Arial" pitchFamily="34" charset="0"/>
          </a:endParaRPr>
        </a:p>
      </dgm:t>
    </dgm:pt>
    <dgm:pt modelId="{F1C8120A-EB0D-4D80-B13F-6A2562C3F433}" type="parTrans" cxnId="{C9649BD4-8222-4110-8B1D-43D71518D43B}">
      <dgm:prSet/>
      <dgm:spPr/>
      <dgm:t>
        <a:bodyPr/>
        <a:lstStyle/>
        <a:p>
          <a:endParaRPr lang="pt-BR"/>
        </a:p>
      </dgm:t>
    </dgm:pt>
    <dgm:pt modelId="{8E382A99-AE92-41A4-A049-37F237C83FF9}" type="sibTrans" cxnId="{C9649BD4-8222-4110-8B1D-43D71518D43B}">
      <dgm:prSet/>
      <dgm:spPr/>
      <dgm:t>
        <a:bodyPr/>
        <a:lstStyle/>
        <a:p>
          <a:endParaRPr lang="pt-BR"/>
        </a:p>
      </dgm:t>
    </dgm:pt>
    <dgm:pt modelId="{637C89D4-CF3D-4868-8442-5444DC006908}">
      <dgm:prSet phldrT="[Texto]" custT="1"/>
      <dgm:spPr/>
      <dgm:t>
        <a:bodyPr/>
        <a:lstStyle/>
        <a:p>
          <a:pPr rtl="0"/>
          <a:r>
            <a:rPr lang="pt-BR" sz="1400" dirty="0" smtClean="0">
              <a:latin typeface="Arial" pitchFamily="34" charset="0"/>
              <a:cs typeface="Arial" pitchFamily="34" charset="0"/>
            </a:rPr>
            <a:t>Financiamento</a:t>
          </a:r>
          <a:endParaRPr lang="pt-BR" sz="1400" dirty="0">
            <a:latin typeface="Arial" pitchFamily="34" charset="0"/>
            <a:cs typeface="Arial" pitchFamily="34" charset="0"/>
          </a:endParaRPr>
        </a:p>
      </dgm:t>
    </dgm:pt>
    <dgm:pt modelId="{22CDD1DF-EB38-4A76-BBD2-2202BAF159C5}" type="parTrans" cxnId="{BDFB8E64-BEE8-44EC-95F9-DDAF552A9233}">
      <dgm:prSet/>
      <dgm:spPr/>
      <dgm:t>
        <a:bodyPr/>
        <a:lstStyle/>
        <a:p>
          <a:endParaRPr lang="pt-BR"/>
        </a:p>
      </dgm:t>
    </dgm:pt>
    <dgm:pt modelId="{17B78A42-5CB1-49E1-BF20-A285B7907549}" type="sibTrans" cxnId="{BDFB8E64-BEE8-44EC-95F9-DDAF552A9233}">
      <dgm:prSet/>
      <dgm:spPr/>
      <dgm:t>
        <a:bodyPr/>
        <a:lstStyle/>
        <a:p>
          <a:endParaRPr lang="pt-BR"/>
        </a:p>
      </dgm:t>
    </dgm:pt>
    <dgm:pt modelId="{CFCE589B-5822-4DF3-9994-D29A843966E8}" type="pres">
      <dgm:prSet presAssocID="{2095CF81-C80C-47CE-9AEE-24D6F2D0EDF3}" presName="linearFlow" presStyleCnt="0">
        <dgm:presLayoutVars>
          <dgm:dir/>
          <dgm:animLvl val="lvl"/>
          <dgm:resizeHandles val="exact"/>
        </dgm:presLayoutVars>
      </dgm:prSet>
      <dgm:spPr/>
      <dgm:t>
        <a:bodyPr/>
        <a:lstStyle/>
        <a:p>
          <a:endParaRPr lang="pt-BR"/>
        </a:p>
      </dgm:t>
    </dgm:pt>
    <dgm:pt modelId="{F2894E7E-1B26-4BBA-AA95-7818E8ECF13B}" type="pres">
      <dgm:prSet presAssocID="{1E04C54B-7BEA-4EC9-AA5E-3449C6F473C3}" presName="composite" presStyleCnt="0"/>
      <dgm:spPr/>
    </dgm:pt>
    <dgm:pt modelId="{D54B9DEC-A208-4E5A-8A84-4692067C33B7}" type="pres">
      <dgm:prSet presAssocID="{1E04C54B-7BEA-4EC9-AA5E-3449C6F473C3}" presName="parentText" presStyleLbl="alignNode1" presStyleIdx="0" presStyleCnt="4" custScaleX="177156" custScaleY="177157" custLinFactNeighborX="-35444" custLinFactNeighborY="4571">
        <dgm:presLayoutVars>
          <dgm:chMax val="1"/>
          <dgm:bulletEnabled val="1"/>
        </dgm:presLayoutVars>
      </dgm:prSet>
      <dgm:spPr/>
      <dgm:t>
        <a:bodyPr/>
        <a:lstStyle/>
        <a:p>
          <a:endParaRPr lang="pt-BR"/>
        </a:p>
      </dgm:t>
    </dgm:pt>
    <dgm:pt modelId="{0C15CF8D-E0CC-49BA-8895-D9BE97B55887}" type="pres">
      <dgm:prSet presAssocID="{1E04C54B-7BEA-4EC9-AA5E-3449C6F473C3}" presName="descendantText" presStyleLbl="alignAcc1" presStyleIdx="0" presStyleCnt="4" custScaleX="86588" custScaleY="217929" custLinFactNeighborX="-1353" custLinFactNeighborY="6645">
        <dgm:presLayoutVars>
          <dgm:bulletEnabled val="1"/>
        </dgm:presLayoutVars>
      </dgm:prSet>
      <dgm:spPr/>
      <dgm:t>
        <a:bodyPr/>
        <a:lstStyle/>
        <a:p>
          <a:endParaRPr lang="pt-BR"/>
        </a:p>
      </dgm:t>
    </dgm:pt>
    <dgm:pt modelId="{F485FCF2-A55A-4C28-AF96-7DE87BFC4D47}" type="pres">
      <dgm:prSet presAssocID="{03464B2E-D10A-40AB-B689-9B3B030B3F69}" presName="sp" presStyleCnt="0"/>
      <dgm:spPr/>
    </dgm:pt>
    <dgm:pt modelId="{CBDA7A1B-90DD-4DB1-86CF-E1780859BA2E}" type="pres">
      <dgm:prSet presAssocID="{E86C234A-DFA0-4EE1-8BEB-307018C95971}" presName="composite" presStyleCnt="0"/>
      <dgm:spPr/>
    </dgm:pt>
    <dgm:pt modelId="{37392F19-79EE-4080-A8B5-4578ED38B1CA}" type="pres">
      <dgm:prSet presAssocID="{E86C234A-DFA0-4EE1-8BEB-307018C95971}" presName="parentText" presStyleLbl="alignNode1" presStyleIdx="1" presStyleCnt="4" custScaleX="161051" custScaleY="146410" custLinFactNeighborX="-31417" custLinFactNeighborY="4417">
        <dgm:presLayoutVars>
          <dgm:chMax val="1"/>
          <dgm:bulletEnabled val="1"/>
        </dgm:presLayoutVars>
      </dgm:prSet>
      <dgm:spPr/>
      <dgm:t>
        <a:bodyPr/>
        <a:lstStyle/>
        <a:p>
          <a:endParaRPr lang="pt-BR"/>
        </a:p>
      </dgm:t>
    </dgm:pt>
    <dgm:pt modelId="{210166EA-AD63-4A6C-B2C3-883E4BFECDB3}" type="pres">
      <dgm:prSet presAssocID="{E86C234A-DFA0-4EE1-8BEB-307018C95971}" presName="descendantText" presStyleLbl="alignAcc1" presStyleIdx="1" presStyleCnt="4" custScaleX="89920" custScaleY="201685" custLinFactNeighborX="-1544" custLinFactNeighborY="14939">
        <dgm:presLayoutVars>
          <dgm:bulletEnabled val="1"/>
        </dgm:presLayoutVars>
      </dgm:prSet>
      <dgm:spPr/>
      <dgm:t>
        <a:bodyPr/>
        <a:lstStyle/>
        <a:p>
          <a:endParaRPr lang="pt-BR"/>
        </a:p>
      </dgm:t>
    </dgm:pt>
    <dgm:pt modelId="{70916F27-0AD2-47CB-8E2C-65C6D58DE6BE}" type="pres">
      <dgm:prSet presAssocID="{A1AD719F-BD33-4C4B-B1DE-9950B91978D0}" presName="sp" presStyleCnt="0"/>
      <dgm:spPr/>
    </dgm:pt>
    <dgm:pt modelId="{B129587E-DD94-4525-8D28-2F1EAB69D0FB}" type="pres">
      <dgm:prSet presAssocID="{F9FFD8DE-383A-4D95-B5EC-109222DDD3C8}" presName="composite" presStyleCnt="0"/>
      <dgm:spPr/>
    </dgm:pt>
    <dgm:pt modelId="{41804A75-CE7E-4FAC-9274-6C23A360F1EA}" type="pres">
      <dgm:prSet presAssocID="{F9FFD8DE-383A-4D95-B5EC-109222DDD3C8}" presName="parentText" presStyleLbl="alignNode1" presStyleIdx="2" presStyleCnt="4" custScaleX="146410" custScaleY="146410" custLinFactNeighborX="-19468" custLinFactNeighborY="3096">
        <dgm:presLayoutVars>
          <dgm:chMax val="1"/>
          <dgm:bulletEnabled val="1"/>
        </dgm:presLayoutVars>
      </dgm:prSet>
      <dgm:spPr/>
      <dgm:t>
        <a:bodyPr/>
        <a:lstStyle/>
        <a:p>
          <a:endParaRPr lang="pt-BR"/>
        </a:p>
      </dgm:t>
    </dgm:pt>
    <dgm:pt modelId="{00DE2CA2-57E7-4F4B-9C32-48259DD9494F}" type="pres">
      <dgm:prSet presAssocID="{F9FFD8DE-383A-4D95-B5EC-109222DDD3C8}" presName="descendantText" presStyleLbl="alignAcc1" presStyleIdx="2" presStyleCnt="4" custScaleX="78874" custScaleY="138149" custLinFactNeighborX="1053" custLinFactNeighborY="14017">
        <dgm:presLayoutVars>
          <dgm:bulletEnabled val="1"/>
        </dgm:presLayoutVars>
      </dgm:prSet>
      <dgm:spPr/>
      <dgm:t>
        <a:bodyPr/>
        <a:lstStyle/>
        <a:p>
          <a:endParaRPr lang="pt-BR"/>
        </a:p>
      </dgm:t>
    </dgm:pt>
    <dgm:pt modelId="{61BE0928-EF24-4A15-A772-B0F2985BB36A}" type="pres">
      <dgm:prSet presAssocID="{94FB3207-4981-45FB-870D-BD94B62BACA7}" presName="sp" presStyleCnt="0"/>
      <dgm:spPr/>
    </dgm:pt>
    <dgm:pt modelId="{491F96F6-B8E8-46FC-8D75-6D82A0BFF6DB}" type="pres">
      <dgm:prSet presAssocID="{F95631F6-6D4A-42FE-B6CD-D5B33BE7C988}" presName="composite" presStyleCnt="0"/>
      <dgm:spPr/>
    </dgm:pt>
    <dgm:pt modelId="{14E3CF76-9435-4CE8-9647-9710FB63A751}" type="pres">
      <dgm:prSet presAssocID="{F95631F6-6D4A-42FE-B6CD-D5B33BE7C988}" presName="parentText" presStyleLbl="alignNode1" presStyleIdx="3" presStyleCnt="4" custScaleX="149626" custScaleY="151423" custLinFactNeighborX="-23261" custLinFactNeighborY="8167">
        <dgm:presLayoutVars>
          <dgm:chMax val="1"/>
          <dgm:bulletEnabled val="1"/>
        </dgm:presLayoutVars>
      </dgm:prSet>
      <dgm:spPr/>
      <dgm:t>
        <a:bodyPr/>
        <a:lstStyle/>
        <a:p>
          <a:endParaRPr lang="pt-BR"/>
        </a:p>
      </dgm:t>
    </dgm:pt>
    <dgm:pt modelId="{A634BAA2-D7A1-4D24-9225-2A0740B96465}" type="pres">
      <dgm:prSet presAssocID="{F95631F6-6D4A-42FE-B6CD-D5B33BE7C988}" presName="descendantText" presStyleLbl="alignAcc1" presStyleIdx="3" presStyleCnt="4" custScaleX="61270" custScaleY="113073" custLinFactNeighborX="-15808" custLinFactNeighborY="13932">
        <dgm:presLayoutVars>
          <dgm:bulletEnabled val="1"/>
        </dgm:presLayoutVars>
      </dgm:prSet>
      <dgm:spPr/>
      <dgm:t>
        <a:bodyPr/>
        <a:lstStyle/>
        <a:p>
          <a:endParaRPr lang="pt-BR"/>
        </a:p>
      </dgm:t>
    </dgm:pt>
  </dgm:ptLst>
  <dgm:cxnLst>
    <dgm:cxn modelId="{D0407D14-B68C-4576-A6E4-05416936F1DF}" srcId="{1E04C54B-7BEA-4EC9-AA5E-3449C6F473C3}" destId="{C44A398B-8220-409B-9A7F-5584E0F1F38B}" srcOrd="1" destOrd="0" parTransId="{F5D98970-0500-425A-9E2E-7C219B67A86C}" sibTransId="{65074842-7C5E-44A4-8D86-B5C530FD76A4}"/>
    <dgm:cxn modelId="{7868E3E0-0F73-4639-A1CE-2B0F9689425B}" srcId="{F95631F6-6D4A-42FE-B6CD-D5B33BE7C988}" destId="{11724EA7-C9D4-4300-9B17-054C3B9E8483}" srcOrd="0" destOrd="0" parTransId="{39A1BD18-2BD9-49FC-8210-87ED56436E1F}" sibTransId="{812D0CD1-4E2D-4D29-9542-7133ACB46071}"/>
    <dgm:cxn modelId="{411CC321-509B-45FB-A5F0-36F83DB24A15}" type="presOf" srcId="{637C89D4-CF3D-4868-8442-5444DC006908}" destId="{00DE2CA2-57E7-4F4B-9C32-48259DD9494F}" srcOrd="0" destOrd="2" presId="urn:microsoft.com/office/officeart/2005/8/layout/chevron2"/>
    <dgm:cxn modelId="{EA1017EB-8F04-495B-B99B-3891D34000B6}" srcId="{1E04C54B-7BEA-4EC9-AA5E-3449C6F473C3}" destId="{7295D406-C5B3-4DD5-BAEA-5E42A0960385}" srcOrd="4" destOrd="0" parTransId="{50180B95-3549-4A1C-8BEA-FBCA19B044AC}" sibTransId="{8051B009-26A3-45A7-A95A-16DDB863501F}"/>
    <dgm:cxn modelId="{593E3C61-614B-4162-9346-D0C012CB2CC4}" type="presOf" srcId="{237F13FC-8FA0-47C8-975A-178BC0A901E1}" destId="{210166EA-AD63-4A6C-B2C3-883E4BFECDB3}" srcOrd="0" destOrd="2" presId="urn:microsoft.com/office/officeart/2005/8/layout/chevron2"/>
    <dgm:cxn modelId="{41CC2DC2-A2C6-4A17-A3E2-96E9EAE7A279}" type="presOf" srcId="{1E04C54B-7BEA-4EC9-AA5E-3449C6F473C3}" destId="{D54B9DEC-A208-4E5A-8A84-4692067C33B7}" srcOrd="0" destOrd="0" presId="urn:microsoft.com/office/officeart/2005/8/layout/chevron2"/>
    <dgm:cxn modelId="{0E517AC7-D096-4985-8F7E-78E0F401C17D}" type="presOf" srcId="{0D3AF283-A1E9-4678-8855-6DC3F1E2212D}" destId="{00DE2CA2-57E7-4F4B-9C32-48259DD9494F}" srcOrd="0" destOrd="1" presId="urn:microsoft.com/office/officeart/2005/8/layout/chevron2"/>
    <dgm:cxn modelId="{605D8FC3-5753-4569-9B3A-7515A2DB82B6}" srcId="{1E04C54B-7BEA-4EC9-AA5E-3449C6F473C3}" destId="{DE56058D-CE3F-4B28-BCC6-0CB405D46B8D}" srcOrd="3" destOrd="0" parTransId="{A518DDAB-45C3-4D5D-B93B-FA4B79CD0326}" sibTransId="{7A1BBB3F-A643-473A-BF2B-2D2F445EF433}"/>
    <dgm:cxn modelId="{67BCC955-ABE0-4B49-862F-A2AC5401A5C6}" srcId="{2095CF81-C80C-47CE-9AEE-24D6F2D0EDF3}" destId="{E86C234A-DFA0-4EE1-8BEB-307018C95971}" srcOrd="1" destOrd="0" parTransId="{9751062B-E066-4DAF-8F53-17E67E431598}" sibTransId="{A1AD719F-BD33-4C4B-B1DE-9950B91978D0}"/>
    <dgm:cxn modelId="{BCFC3E86-8514-4E6B-BC64-B9BB04F00B92}" type="presOf" srcId="{F95631F6-6D4A-42FE-B6CD-D5B33BE7C988}" destId="{14E3CF76-9435-4CE8-9647-9710FB63A751}" srcOrd="0" destOrd="0" presId="urn:microsoft.com/office/officeart/2005/8/layout/chevron2"/>
    <dgm:cxn modelId="{C9649BD4-8222-4110-8B1D-43D71518D43B}" srcId="{F9FFD8DE-383A-4D95-B5EC-109222DDD3C8}" destId="{0D3AF283-A1E9-4678-8855-6DC3F1E2212D}" srcOrd="1" destOrd="0" parTransId="{F1C8120A-EB0D-4D80-B13F-6A2562C3F433}" sibTransId="{8E382A99-AE92-41A4-A049-37F237C83FF9}"/>
    <dgm:cxn modelId="{C3291228-8ADF-4651-ACD6-BC20D571C28D}" type="presOf" srcId="{B16F48A9-1C2C-4CA2-A4F8-199A6312A0F2}" destId="{210166EA-AD63-4A6C-B2C3-883E4BFECDB3}" srcOrd="0" destOrd="1" presId="urn:microsoft.com/office/officeart/2005/8/layout/chevron2"/>
    <dgm:cxn modelId="{205DD5A8-962A-451E-BAB9-0B6D322A89BC}" type="presOf" srcId="{C44A398B-8220-409B-9A7F-5584E0F1F38B}" destId="{0C15CF8D-E0CC-49BA-8895-D9BE97B55887}" srcOrd="0" destOrd="1" presId="urn:microsoft.com/office/officeart/2005/8/layout/chevron2"/>
    <dgm:cxn modelId="{7B307431-F1B9-4DEB-BAE7-A83367A5D9D3}" srcId="{2095CF81-C80C-47CE-9AEE-24D6F2D0EDF3}" destId="{F9FFD8DE-383A-4D95-B5EC-109222DDD3C8}" srcOrd="2" destOrd="0" parTransId="{92512EDD-06BB-461F-9078-E988D32A0D64}" sibTransId="{94FB3207-4981-45FB-870D-BD94B62BACA7}"/>
    <dgm:cxn modelId="{F151B27C-8B10-4798-8BB2-31137893F428}" type="presOf" srcId="{18D07D4B-4445-45AC-8351-58899D686518}" destId="{0C15CF8D-E0CC-49BA-8895-D9BE97B55887}" srcOrd="0" destOrd="2" presId="urn:microsoft.com/office/officeart/2005/8/layout/chevron2"/>
    <dgm:cxn modelId="{8EBEBEDF-8D18-4B85-A79B-2BD5C73AA5B4}" srcId="{E86C234A-DFA0-4EE1-8BEB-307018C95971}" destId="{8A7C6FA2-3F80-457F-83DC-2C8162B38DE0}" srcOrd="0" destOrd="0" parTransId="{38348F3D-A862-45F4-911F-08AAA418D70B}" sibTransId="{4AB507F0-1D06-452D-9633-AC1609CB340E}"/>
    <dgm:cxn modelId="{206404FB-BCD3-4EDD-9DFF-F7EB16432955}" srcId="{2095CF81-C80C-47CE-9AEE-24D6F2D0EDF3}" destId="{F95631F6-6D4A-42FE-B6CD-D5B33BE7C988}" srcOrd="3" destOrd="0" parTransId="{A04438A3-63D8-4191-843A-FA8CB2AA2CBF}" sibTransId="{BBDA8B19-B060-4A52-90BD-5BD129F3D977}"/>
    <dgm:cxn modelId="{BDFB8E64-BEE8-44EC-95F9-DDAF552A9233}" srcId="{F9FFD8DE-383A-4D95-B5EC-109222DDD3C8}" destId="{637C89D4-CF3D-4868-8442-5444DC006908}" srcOrd="2" destOrd="0" parTransId="{22CDD1DF-EB38-4A76-BBD2-2202BAF159C5}" sibTransId="{17B78A42-5CB1-49E1-BF20-A285B7907549}"/>
    <dgm:cxn modelId="{0D7F207B-0905-47B4-9482-9B588EE974D3}" type="presOf" srcId="{DE56058D-CE3F-4B28-BCC6-0CB405D46B8D}" destId="{0C15CF8D-E0CC-49BA-8895-D9BE97B55887}" srcOrd="0" destOrd="3" presId="urn:microsoft.com/office/officeart/2005/8/layout/chevron2"/>
    <dgm:cxn modelId="{C18C1273-76DC-4B6F-A3EE-01DC32310D2B}" type="presOf" srcId="{2095CF81-C80C-47CE-9AEE-24D6F2D0EDF3}" destId="{CFCE589B-5822-4DF3-9994-D29A843966E8}" srcOrd="0" destOrd="0" presId="urn:microsoft.com/office/officeart/2005/8/layout/chevron2"/>
    <dgm:cxn modelId="{F965A19E-13EF-4AF1-BE3E-50667219E1B8}" type="presOf" srcId="{F9FFD8DE-383A-4D95-B5EC-109222DDD3C8}" destId="{41804A75-CE7E-4FAC-9274-6C23A360F1EA}" srcOrd="0" destOrd="0" presId="urn:microsoft.com/office/officeart/2005/8/layout/chevron2"/>
    <dgm:cxn modelId="{F678F5F7-225B-4CF1-815D-9B657CF96D9C}" type="presOf" srcId="{E86C234A-DFA0-4EE1-8BEB-307018C95971}" destId="{37392F19-79EE-4080-A8B5-4578ED38B1CA}" srcOrd="0" destOrd="0" presId="urn:microsoft.com/office/officeart/2005/8/layout/chevron2"/>
    <dgm:cxn modelId="{1B74E051-B1FB-433E-8826-1ACB59031087}" srcId="{E86C234A-DFA0-4EE1-8BEB-307018C95971}" destId="{B16F48A9-1C2C-4CA2-A4F8-199A6312A0F2}" srcOrd="1" destOrd="0" parTransId="{00065C5D-84EE-426E-BCEF-B289CF32873F}" sibTransId="{4F4B922A-443E-4A23-B889-ABA45563CED1}"/>
    <dgm:cxn modelId="{2FA76E8D-7F39-48E4-ABB0-F6F8B6FACCB3}" type="presOf" srcId="{7295D406-C5B3-4DD5-BAEA-5E42A0960385}" destId="{0C15CF8D-E0CC-49BA-8895-D9BE97B55887}" srcOrd="0" destOrd="4" presId="urn:microsoft.com/office/officeart/2005/8/layout/chevron2"/>
    <dgm:cxn modelId="{D0D08C6A-5D9F-41BA-AAE6-262DCB9DC3A2}" type="presOf" srcId="{8A7C6FA2-3F80-457F-83DC-2C8162B38DE0}" destId="{210166EA-AD63-4A6C-B2C3-883E4BFECDB3}" srcOrd="0" destOrd="0" presId="urn:microsoft.com/office/officeart/2005/8/layout/chevron2"/>
    <dgm:cxn modelId="{D102CB92-27CD-41CF-9E5B-F5E99FD70022}" srcId="{E86C234A-DFA0-4EE1-8BEB-307018C95971}" destId="{237F13FC-8FA0-47C8-975A-178BC0A901E1}" srcOrd="2" destOrd="0" parTransId="{BC7689A0-67F8-47DE-9ED6-F033B91F3974}" sibTransId="{34B5971C-D805-4862-9BD2-1F1D5A315DA9}"/>
    <dgm:cxn modelId="{05DD7D83-4E46-4BEC-9AE0-4B6F076B57FE}" srcId="{F9FFD8DE-383A-4D95-B5EC-109222DDD3C8}" destId="{4D65D6F8-5C28-4470-B8AB-47D0FE6B09C9}" srcOrd="0" destOrd="0" parTransId="{D496D3B1-F46E-41BC-AC3C-74ABE8B39116}" sibTransId="{DF1DD3A6-F8F7-4AD2-963E-DE8AA8A0F38F}"/>
    <dgm:cxn modelId="{3D16C918-FE60-4828-B860-2E435E86C981}" type="presOf" srcId="{4D65D6F8-5C28-4470-B8AB-47D0FE6B09C9}" destId="{00DE2CA2-57E7-4F4B-9C32-48259DD9494F}" srcOrd="0" destOrd="0" presId="urn:microsoft.com/office/officeart/2005/8/layout/chevron2"/>
    <dgm:cxn modelId="{300A2240-9740-4006-8E31-268EB8D77679}" type="presOf" srcId="{11724EA7-C9D4-4300-9B17-054C3B9E8483}" destId="{A634BAA2-D7A1-4D24-9225-2A0740B96465}" srcOrd="0" destOrd="0" presId="urn:microsoft.com/office/officeart/2005/8/layout/chevron2"/>
    <dgm:cxn modelId="{42E03E04-3C28-4259-88EB-008E35588D20}" srcId="{2095CF81-C80C-47CE-9AEE-24D6F2D0EDF3}" destId="{1E04C54B-7BEA-4EC9-AA5E-3449C6F473C3}" srcOrd="0" destOrd="0" parTransId="{BB4483F0-ACD4-40A7-BDC5-EB1197BC9385}" sibTransId="{03464B2E-D10A-40AB-B689-9B3B030B3F69}"/>
    <dgm:cxn modelId="{08AA9FDB-FD7F-4DFB-AB20-A5CC903C1007}" type="presOf" srcId="{8EB13096-12E5-4889-BB97-03AD5A40650B}" destId="{0C15CF8D-E0CC-49BA-8895-D9BE97B55887}" srcOrd="0" destOrd="0" presId="urn:microsoft.com/office/officeart/2005/8/layout/chevron2"/>
    <dgm:cxn modelId="{BB16D1B0-21A6-44DE-94F7-352D0DFA641E}" srcId="{1E04C54B-7BEA-4EC9-AA5E-3449C6F473C3}" destId="{8EB13096-12E5-4889-BB97-03AD5A40650B}" srcOrd="0" destOrd="0" parTransId="{2C692ABE-05E8-4A30-8AFF-A5B5FCD7ECBB}" sibTransId="{6B695931-B9BB-4A40-AB4F-D71C9D1740C7}"/>
    <dgm:cxn modelId="{388599BD-541F-4409-A890-AE5D7720264E}" srcId="{1E04C54B-7BEA-4EC9-AA5E-3449C6F473C3}" destId="{18D07D4B-4445-45AC-8351-58899D686518}" srcOrd="2" destOrd="0" parTransId="{E849DA54-E311-4A0C-9549-9CBABAC47AF1}" sibTransId="{AB6BBFAA-51EA-4918-B744-5DB4EB7C6F7B}"/>
    <dgm:cxn modelId="{0F66E524-2235-4B9D-99CD-7AAB1EFEAFD8}" type="presParOf" srcId="{CFCE589B-5822-4DF3-9994-D29A843966E8}" destId="{F2894E7E-1B26-4BBA-AA95-7818E8ECF13B}" srcOrd="0" destOrd="0" presId="urn:microsoft.com/office/officeart/2005/8/layout/chevron2"/>
    <dgm:cxn modelId="{01783150-4C6F-4FF9-8090-C284796C87D9}" type="presParOf" srcId="{F2894E7E-1B26-4BBA-AA95-7818E8ECF13B}" destId="{D54B9DEC-A208-4E5A-8A84-4692067C33B7}" srcOrd="0" destOrd="0" presId="urn:microsoft.com/office/officeart/2005/8/layout/chevron2"/>
    <dgm:cxn modelId="{09BAE41A-8BC7-468D-82C2-23C97F9DF195}" type="presParOf" srcId="{F2894E7E-1B26-4BBA-AA95-7818E8ECF13B}" destId="{0C15CF8D-E0CC-49BA-8895-D9BE97B55887}" srcOrd="1" destOrd="0" presId="urn:microsoft.com/office/officeart/2005/8/layout/chevron2"/>
    <dgm:cxn modelId="{21656724-7131-4A9C-B5F4-44581095EC08}" type="presParOf" srcId="{CFCE589B-5822-4DF3-9994-D29A843966E8}" destId="{F485FCF2-A55A-4C28-AF96-7DE87BFC4D47}" srcOrd="1" destOrd="0" presId="urn:microsoft.com/office/officeart/2005/8/layout/chevron2"/>
    <dgm:cxn modelId="{981A03D5-7019-498D-B0E8-52D3FB942D27}" type="presParOf" srcId="{CFCE589B-5822-4DF3-9994-D29A843966E8}" destId="{CBDA7A1B-90DD-4DB1-86CF-E1780859BA2E}" srcOrd="2" destOrd="0" presId="urn:microsoft.com/office/officeart/2005/8/layout/chevron2"/>
    <dgm:cxn modelId="{FFC64BD3-65BD-4BF0-B7EF-9A238ECAA5D4}" type="presParOf" srcId="{CBDA7A1B-90DD-4DB1-86CF-E1780859BA2E}" destId="{37392F19-79EE-4080-A8B5-4578ED38B1CA}" srcOrd="0" destOrd="0" presId="urn:microsoft.com/office/officeart/2005/8/layout/chevron2"/>
    <dgm:cxn modelId="{CBDC2EC3-35BA-4420-B33E-13EEA5FB483D}" type="presParOf" srcId="{CBDA7A1B-90DD-4DB1-86CF-E1780859BA2E}" destId="{210166EA-AD63-4A6C-B2C3-883E4BFECDB3}" srcOrd="1" destOrd="0" presId="urn:microsoft.com/office/officeart/2005/8/layout/chevron2"/>
    <dgm:cxn modelId="{5251EA18-9AB3-4F5F-BCA3-30CDBA25DB76}" type="presParOf" srcId="{CFCE589B-5822-4DF3-9994-D29A843966E8}" destId="{70916F27-0AD2-47CB-8E2C-65C6D58DE6BE}" srcOrd="3" destOrd="0" presId="urn:microsoft.com/office/officeart/2005/8/layout/chevron2"/>
    <dgm:cxn modelId="{E22471A8-CE18-4245-A608-44380314C84E}" type="presParOf" srcId="{CFCE589B-5822-4DF3-9994-D29A843966E8}" destId="{B129587E-DD94-4525-8D28-2F1EAB69D0FB}" srcOrd="4" destOrd="0" presId="urn:microsoft.com/office/officeart/2005/8/layout/chevron2"/>
    <dgm:cxn modelId="{BC8B55EB-0A41-4B85-B1A6-E46F008B9E07}" type="presParOf" srcId="{B129587E-DD94-4525-8D28-2F1EAB69D0FB}" destId="{41804A75-CE7E-4FAC-9274-6C23A360F1EA}" srcOrd="0" destOrd="0" presId="urn:microsoft.com/office/officeart/2005/8/layout/chevron2"/>
    <dgm:cxn modelId="{11894531-93BC-42B2-B943-D7770CC64DB0}" type="presParOf" srcId="{B129587E-DD94-4525-8D28-2F1EAB69D0FB}" destId="{00DE2CA2-57E7-4F4B-9C32-48259DD9494F}" srcOrd="1" destOrd="0" presId="urn:microsoft.com/office/officeart/2005/8/layout/chevron2"/>
    <dgm:cxn modelId="{907EAB6D-C2B9-4484-A61E-0055456B1DA2}" type="presParOf" srcId="{CFCE589B-5822-4DF3-9994-D29A843966E8}" destId="{61BE0928-EF24-4A15-A772-B0F2985BB36A}" srcOrd="5" destOrd="0" presId="urn:microsoft.com/office/officeart/2005/8/layout/chevron2"/>
    <dgm:cxn modelId="{69249CAF-C6D5-4924-870E-A993205A0DA1}" type="presParOf" srcId="{CFCE589B-5822-4DF3-9994-D29A843966E8}" destId="{491F96F6-B8E8-46FC-8D75-6D82A0BFF6DB}" srcOrd="6" destOrd="0" presId="urn:microsoft.com/office/officeart/2005/8/layout/chevron2"/>
    <dgm:cxn modelId="{55131578-AE58-4903-880B-95493C24C70F}" type="presParOf" srcId="{491F96F6-B8E8-46FC-8D75-6D82A0BFF6DB}" destId="{14E3CF76-9435-4CE8-9647-9710FB63A751}" srcOrd="0" destOrd="0" presId="urn:microsoft.com/office/officeart/2005/8/layout/chevron2"/>
    <dgm:cxn modelId="{56ED2648-B0AF-4C28-809A-36284884C538}" type="presParOf" srcId="{491F96F6-B8E8-46FC-8D75-6D82A0BFF6DB}" destId="{A634BAA2-D7A1-4D24-9225-2A0740B96465}" srcOrd="1" destOrd="0" presId="urn:microsoft.com/office/officeart/2005/8/layout/chevron2"/>
  </dgm:cxnLst>
  <dgm:bg/>
  <dgm:whole/>
</dgm:dataModel>
</file>

<file path=ppt/diagrams/data4.xml><?xml version="1.0" encoding="utf-8"?>
<dgm:dataModel xmlns:dgm="http://schemas.openxmlformats.org/drawingml/2006/diagram" xmlns:a="http://schemas.openxmlformats.org/drawingml/2006/main">
  <dgm:ptLst>
    <dgm:pt modelId="{531214D3-C769-4C80-9C0E-D0B4414EE8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pt-BR"/>
        </a:p>
      </dgm:t>
    </dgm:pt>
    <dgm:pt modelId="{85385962-1233-456B-82F1-D64E29E8E360}">
      <dgm:prSet phldrT="[Texto]" custT="1"/>
      <dgm:spPr/>
      <dgm:t>
        <a:bodyPr/>
        <a:lstStyle/>
        <a:p>
          <a:pPr algn="l"/>
          <a:r>
            <a:rPr lang="pt-BR" sz="2000" dirty="0" smtClean="0"/>
            <a:t>Eixo 1: Produção</a:t>
          </a:r>
          <a:endParaRPr lang="pt-BR" sz="2000" dirty="0"/>
        </a:p>
      </dgm:t>
    </dgm:pt>
    <dgm:pt modelId="{04841C8A-D838-4F55-8DEB-04034A43B73F}" type="parTrans" cxnId="{0E0888F3-809F-4AD3-9638-6DB6A7A36721}">
      <dgm:prSet/>
      <dgm:spPr/>
      <dgm:t>
        <a:bodyPr/>
        <a:lstStyle/>
        <a:p>
          <a:endParaRPr lang="pt-BR"/>
        </a:p>
      </dgm:t>
    </dgm:pt>
    <dgm:pt modelId="{2CEA9316-1D09-4FC5-BB95-7F3F88587179}" type="sibTrans" cxnId="{0E0888F3-809F-4AD3-9638-6DB6A7A36721}">
      <dgm:prSet/>
      <dgm:spPr/>
      <dgm:t>
        <a:bodyPr/>
        <a:lstStyle/>
        <a:p>
          <a:endParaRPr lang="pt-BR"/>
        </a:p>
      </dgm:t>
    </dgm:pt>
    <dgm:pt modelId="{D10D53B5-008C-40C2-BCFF-37B0F0CF09FF}">
      <dgm:prSet phldrT="[Texto]" custT="1"/>
      <dgm:spPr/>
      <dgm:t>
        <a:bodyPr/>
        <a:lstStyle/>
        <a:p>
          <a:pPr algn="just"/>
          <a:r>
            <a:rPr lang="pt-BR" sz="1400" dirty="0" smtClean="0">
              <a:solidFill>
                <a:srgbClr val="000000"/>
              </a:solidFill>
              <a:latin typeface="Calibri" pitchFamily="32" charset="0"/>
              <a:cs typeface="Times New Roman" pitchFamily="16" charset="0"/>
            </a:rPr>
            <a:t>Objetivo 1. Ampliar e fortalecer a produção e processamento de produtos orgânicos de base agroecológica</a:t>
          </a:r>
          <a:r>
            <a:rPr lang="pt-BR" sz="1400" dirty="0" smtClean="0">
              <a:solidFill>
                <a:schemeClr val="tx1"/>
              </a:solidFill>
            </a:rPr>
            <a:t>, tendo como público prioritário Agricultores Familiares, Povos e Comunidades Tradicionais.</a:t>
          </a:r>
          <a:endParaRPr lang="pt-BR" sz="1400" dirty="0">
            <a:solidFill>
              <a:schemeClr val="tx1"/>
            </a:solidFill>
          </a:endParaRPr>
        </a:p>
      </dgm:t>
    </dgm:pt>
    <dgm:pt modelId="{A30E2618-2638-48EE-AACD-A6D9A1D0BA13}" type="parTrans" cxnId="{BA58045B-3B88-466B-8007-CD4FED1ACA7C}">
      <dgm:prSet/>
      <dgm:spPr/>
      <dgm:t>
        <a:bodyPr/>
        <a:lstStyle/>
        <a:p>
          <a:endParaRPr lang="pt-BR"/>
        </a:p>
      </dgm:t>
    </dgm:pt>
    <dgm:pt modelId="{89CD9B97-1C39-4A2D-9181-B5A74F349A86}" type="sibTrans" cxnId="{BA58045B-3B88-466B-8007-CD4FED1ACA7C}">
      <dgm:prSet/>
      <dgm:spPr/>
      <dgm:t>
        <a:bodyPr/>
        <a:lstStyle/>
        <a:p>
          <a:endParaRPr lang="pt-BR"/>
        </a:p>
      </dgm:t>
    </dgm:pt>
    <dgm:pt modelId="{1461A0A9-EB99-4FC9-B846-9A1C68C70267}">
      <dgm:prSet phldrT="[Texto]" custT="1"/>
      <dgm:spPr/>
      <dgm:t>
        <a:bodyPr/>
        <a:lstStyle/>
        <a:p>
          <a:pPr algn="l"/>
          <a:r>
            <a:rPr lang="pt-BR" sz="2000" dirty="0" smtClean="0"/>
            <a:t>Eixo 2: Consumo</a:t>
          </a:r>
          <a:endParaRPr lang="pt-BR" sz="2000" dirty="0"/>
        </a:p>
      </dgm:t>
    </dgm:pt>
    <dgm:pt modelId="{4044F863-4B37-42B6-8AEC-C4C114B01D8D}" type="parTrans" cxnId="{90CDBB23-9B44-496F-BDA9-3BEC1F874FF3}">
      <dgm:prSet/>
      <dgm:spPr/>
      <dgm:t>
        <a:bodyPr/>
        <a:lstStyle/>
        <a:p>
          <a:endParaRPr lang="pt-BR"/>
        </a:p>
      </dgm:t>
    </dgm:pt>
    <dgm:pt modelId="{1DBB25C5-0357-4D39-AF87-7F10CA78B6F3}" type="sibTrans" cxnId="{90CDBB23-9B44-496F-BDA9-3BEC1F874FF3}">
      <dgm:prSet/>
      <dgm:spPr/>
      <dgm:t>
        <a:bodyPr/>
        <a:lstStyle/>
        <a:p>
          <a:endParaRPr lang="pt-BR"/>
        </a:p>
      </dgm:t>
    </dgm:pt>
    <dgm:pt modelId="{7AB83B3D-1C5E-4522-A6E4-86A41BE3EDB7}">
      <dgm:prSet phldrT="[Texto]" custT="1"/>
      <dgm:spPr/>
      <dgm:t>
        <a:bodyPr/>
        <a:lstStyle/>
        <a:p>
          <a:pPr algn="just"/>
          <a:r>
            <a:rPr lang="pt-BR" sz="1400" dirty="0" smtClean="0">
              <a:solidFill>
                <a:srgbClr val="000000"/>
              </a:solidFill>
              <a:latin typeface="Calibri" pitchFamily="32" charset="0"/>
            </a:rPr>
            <a:t>Objetivo 2. Fortalecer e ampliar o consumo dos produtos orgânicos e de base agroecológica  com ênfase nos circuitos curtos de comercialização e mercados institucionais, aumentando as compras governamentais destes produtos.</a:t>
          </a:r>
          <a:endParaRPr lang="pt-BR" sz="1400" dirty="0"/>
        </a:p>
      </dgm:t>
    </dgm:pt>
    <dgm:pt modelId="{1C0EEBA5-B024-488D-B163-BA8D35F3A0AA}" type="parTrans" cxnId="{E46B22DB-033D-444D-941A-D22688EC2B8D}">
      <dgm:prSet/>
      <dgm:spPr/>
      <dgm:t>
        <a:bodyPr/>
        <a:lstStyle/>
        <a:p>
          <a:endParaRPr lang="pt-BR"/>
        </a:p>
      </dgm:t>
    </dgm:pt>
    <dgm:pt modelId="{FD7AE692-2E94-4148-A569-BB7A138A598B}" type="sibTrans" cxnId="{E46B22DB-033D-444D-941A-D22688EC2B8D}">
      <dgm:prSet/>
      <dgm:spPr/>
      <dgm:t>
        <a:bodyPr/>
        <a:lstStyle/>
        <a:p>
          <a:endParaRPr lang="pt-BR"/>
        </a:p>
      </dgm:t>
    </dgm:pt>
    <dgm:pt modelId="{F0AACE75-5154-49B8-9068-048B4B824711}">
      <dgm:prSet phldrT="[Texto]" custT="1"/>
      <dgm:spPr/>
      <dgm:t>
        <a:bodyPr/>
        <a:lstStyle/>
        <a:p>
          <a:pPr algn="l"/>
          <a:r>
            <a:rPr lang="pt-BR" sz="2000" dirty="0" smtClean="0"/>
            <a:t>Eixo 3: Uso e conservação dos Recursos  Naturais</a:t>
          </a:r>
          <a:endParaRPr lang="pt-BR" sz="2000" dirty="0"/>
        </a:p>
      </dgm:t>
    </dgm:pt>
    <dgm:pt modelId="{DEF43023-EC22-47EF-AF2D-FC5050B849DA}" type="parTrans" cxnId="{22709C11-ED4D-44B5-AAAD-2C5F1F83D722}">
      <dgm:prSet/>
      <dgm:spPr/>
      <dgm:t>
        <a:bodyPr/>
        <a:lstStyle/>
        <a:p>
          <a:endParaRPr lang="pt-BR"/>
        </a:p>
      </dgm:t>
    </dgm:pt>
    <dgm:pt modelId="{CC893A80-9C46-48D6-B0D5-0AAA283BAE57}" type="sibTrans" cxnId="{22709C11-ED4D-44B5-AAAD-2C5F1F83D722}">
      <dgm:prSet/>
      <dgm:spPr/>
      <dgm:t>
        <a:bodyPr/>
        <a:lstStyle/>
        <a:p>
          <a:endParaRPr lang="pt-BR"/>
        </a:p>
      </dgm:t>
    </dgm:pt>
    <dgm:pt modelId="{9710B987-5469-4C65-AC27-30323B283D11}">
      <dgm:prSet phldrT="[Texto]" custT="1"/>
      <dgm:spPr/>
      <dgm:t>
        <a:bodyPr/>
        <a:lstStyle/>
        <a:p>
          <a:pPr algn="just"/>
          <a:r>
            <a:rPr lang="pt-BR" sz="1400" dirty="0" smtClean="0">
              <a:solidFill>
                <a:srgbClr val="000000"/>
              </a:solidFill>
              <a:latin typeface="Calibri" pitchFamily="32" charset="0"/>
            </a:rPr>
            <a:t>Objetivo 3. Promover, ampliar e consolidar processos de acesso, uso e conservação dos recursos naturais.</a:t>
          </a:r>
          <a:endParaRPr lang="pt-BR" sz="1400" dirty="0"/>
        </a:p>
      </dgm:t>
    </dgm:pt>
    <dgm:pt modelId="{5B364E6A-1418-45A8-987E-DBCE476AC926}" type="parTrans" cxnId="{CB545494-B1C7-44A0-85A9-C3FD0A96B6D3}">
      <dgm:prSet/>
      <dgm:spPr/>
      <dgm:t>
        <a:bodyPr/>
        <a:lstStyle/>
        <a:p>
          <a:endParaRPr lang="pt-BR"/>
        </a:p>
      </dgm:t>
    </dgm:pt>
    <dgm:pt modelId="{5E50F15C-81F4-4147-8015-6091B1481F2D}" type="sibTrans" cxnId="{CB545494-B1C7-44A0-85A9-C3FD0A96B6D3}">
      <dgm:prSet/>
      <dgm:spPr/>
      <dgm:t>
        <a:bodyPr/>
        <a:lstStyle/>
        <a:p>
          <a:endParaRPr lang="pt-BR"/>
        </a:p>
      </dgm:t>
    </dgm:pt>
    <dgm:pt modelId="{8586AC98-867D-4E35-B742-6B5CA8FA91CA}">
      <dgm:prSet phldrT="[Texto]" custT="1"/>
      <dgm:spPr/>
      <dgm:t>
        <a:bodyPr/>
        <a:lstStyle/>
        <a:p>
          <a:pPr algn="l"/>
          <a:r>
            <a:rPr lang="pt-BR" sz="2000" b="0" dirty="0" smtClean="0">
              <a:solidFill>
                <a:schemeClr val="bg1"/>
              </a:solidFill>
              <a:latin typeface="Calibri" pitchFamily="32" charset="0"/>
            </a:rPr>
            <a:t>Eixo 4: Conhecimento, pesquisa e inovação </a:t>
          </a:r>
          <a:endParaRPr lang="pt-BR" sz="2000" b="0" dirty="0">
            <a:solidFill>
              <a:schemeClr val="bg1"/>
            </a:solidFill>
          </a:endParaRPr>
        </a:p>
      </dgm:t>
    </dgm:pt>
    <dgm:pt modelId="{F8CE1924-598F-4B1E-97F6-26939EFB026D}" type="parTrans" cxnId="{DA9744E3-F4FC-480D-9A9E-7B1D1FCE2D7A}">
      <dgm:prSet/>
      <dgm:spPr/>
      <dgm:t>
        <a:bodyPr/>
        <a:lstStyle/>
        <a:p>
          <a:endParaRPr lang="pt-BR"/>
        </a:p>
      </dgm:t>
    </dgm:pt>
    <dgm:pt modelId="{AD982F8E-EC12-4A7E-A339-E122AD7F2467}" type="sibTrans" cxnId="{DA9744E3-F4FC-480D-9A9E-7B1D1FCE2D7A}">
      <dgm:prSet/>
      <dgm:spPr/>
      <dgm:t>
        <a:bodyPr/>
        <a:lstStyle/>
        <a:p>
          <a:endParaRPr lang="pt-BR"/>
        </a:p>
      </dgm:t>
    </dgm:pt>
    <dgm:pt modelId="{E8E66493-B0F5-43A4-8F46-F27202DF7262}">
      <dgm:prSet phldrT="[Texto]" custT="1"/>
      <dgm:spPr/>
      <dgm:t>
        <a:bodyPr/>
        <a:lstStyle/>
        <a:p>
          <a:pPr algn="just"/>
          <a:r>
            <a:rPr lang="pt-BR" sz="1400" b="0" dirty="0" smtClean="0">
              <a:solidFill>
                <a:schemeClr val="tx1"/>
              </a:solidFill>
            </a:rPr>
            <a:t>Objetivo 4: </a:t>
          </a:r>
          <a:r>
            <a:rPr lang="pt-BR" sz="1400" dirty="0" smtClean="0">
              <a:solidFill>
                <a:schemeClr val="tx1"/>
              </a:solidFill>
              <a:latin typeface="Calibri" pitchFamily="32" charset="0"/>
            </a:rPr>
            <a:t>Ampliar a capacidade de geração e socialização de conhecimentos em agroecologia e produção orgânica, através da valorização do conhecimento local e da internalização da perspectivaagroecológica nas instituições de ensino, pesquisa e extensão.</a:t>
          </a:r>
          <a:endParaRPr lang="pt-BR" sz="1400" b="0" dirty="0">
            <a:solidFill>
              <a:schemeClr val="tx1"/>
            </a:solidFill>
          </a:endParaRPr>
        </a:p>
      </dgm:t>
    </dgm:pt>
    <dgm:pt modelId="{30E3CB27-B105-4153-BBC5-1338451D6DA9}" type="parTrans" cxnId="{72B1B22C-E3B2-47CF-A633-265A393C1E47}">
      <dgm:prSet/>
      <dgm:spPr/>
      <dgm:t>
        <a:bodyPr/>
        <a:lstStyle/>
        <a:p>
          <a:endParaRPr lang="pt-BR"/>
        </a:p>
      </dgm:t>
    </dgm:pt>
    <dgm:pt modelId="{36380B78-0729-47EF-8AF4-262AFB4DD3CC}" type="sibTrans" cxnId="{72B1B22C-E3B2-47CF-A633-265A393C1E47}">
      <dgm:prSet/>
      <dgm:spPr/>
      <dgm:t>
        <a:bodyPr/>
        <a:lstStyle/>
        <a:p>
          <a:endParaRPr lang="pt-BR"/>
        </a:p>
      </dgm:t>
    </dgm:pt>
    <dgm:pt modelId="{09FE29E9-5382-45EB-BC11-CD6568E87468}">
      <dgm:prSet phldrT="[Texto]" custT="1"/>
      <dgm:spPr/>
      <dgm:t>
        <a:bodyPr/>
        <a:lstStyle/>
        <a:p>
          <a:pPr algn="l"/>
          <a:r>
            <a:rPr lang="pt-BR" sz="2000" b="0" dirty="0" smtClean="0">
              <a:solidFill>
                <a:schemeClr val="bg1"/>
              </a:solidFill>
            </a:rPr>
            <a:t>Eixo 5: </a:t>
          </a:r>
          <a:r>
            <a:rPr lang="pt-BR" sz="2000" b="0" dirty="0" smtClean="0">
              <a:solidFill>
                <a:schemeClr val="bg1"/>
              </a:solidFill>
              <a:latin typeface="Calibri" pitchFamily="32" charset="0"/>
            </a:rPr>
            <a:t>Marco regulatório e instrumentos </a:t>
          </a:r>
          <a:endParaRPr lang="pt-BR" sz="2000" b="0" dirty="0">
            <a:solidFill>
              <a:schemeClr val="bg1"/>
            </a:solidFill>
          </a:endParaRPr>
        </a:p>
      </dgm:t>
    </dgm:pt>
    <dgm:pt modelId="{3E785709-DA22-4825-A64A-8E592239CA03}" type="parTrans" cxnId="{683C57DA-11EA-4825-9842-9910560D83CF}">
      <dgm:prSet/>
      <dgm:spPr/>
      <dgm:t>
        <a:bodyPr/>
        <a:lstStyle/>
        <a:p>
          <a:endParaRPr lang="pt-BR"/>
        </a:p>
      </dgm:t>
    </dgm:pt>
    <dgm:pt modelId="{952A386D-AAB4-43C0-B4A7-109BC4484686}" type="sibTrans" cxnId="{683C57DA-11EA-4825-9842-9910560D83CF}">
      <dgm:prSet/>
      <dgm:spPr/>
      <dgm:t>
        <a:bodyPr/>
        <a:lstStyle/>
        <a:p>
          <a:endParaRPr lang="pt-BR"/>
        </a:p>
      </dgm:t>
    </dgm:pt>
    <dgm:pt modelId="{353BF23B-833C-4F55-847A-02EBEE6EA8CE}">
      <dgm:prSet phldrT="[Texto]" custT="1"/>
      <dgm:spPr/>
      <dgm:t>
        <a:bodyPr/>
        <a:lstStyle/>
        <a:p>
          <a:pPr algn="just"/>
          <a:r>
            <a:rPr lang="pt-BR" sz="1400" dirty="0" smtClean="0">
              <a:solidFill>
                <a:srgbClr val="000000"/>
              </a:solidFill>
              <a:latin typeface="Calibri" pitchFamily="32" charset="0"/>
            </a:rPr>
            <a:t>Objetivo 5. Criar e adequar instrumentos  regulatórios, fiscais, securitários e creditícios para a expansão da produção orgânica e de base agroecológica.</a:t>
          </a:r>
          <a:endParaRPr lang="pt-BR" sz="1400" b="0" dirty="0">
            <a:solidFill>
              <a:schemeClr val="bg1"/>
            </a:solidFill>
          </a:endParaRPr>
        </a:p>
      </dgm:t>
    </dgm:pt>
    <dgm:pt modelId="{1E0E3CD3-6E86-46B2-AF8F-BADDE0416CD9}" type="parTrans" cxnId="{A5A5367C-68AC-4472-8271-CDE5CA7E02DE}">
      <dgm:prSet/>
      <dgm:spPr/>
      <dgm:t>
        <a:bodyPr/>
        <a:lstStyle/>
        <a:p>
          <a:endParaRPr lang="pt-BR"/>
        </a:p>
      </dgm:t>
    </dgm:pt>
    <dgm:pt modelId="{94983A17-5C0B-445F-90D4-C7670B4F9E69}" type="sibTrans" cxnId="{A5A5367C-68AC-4472-8271-CDE5CA7E02DE}">
      <dgm:prSet/>
      <dgm:spPr/>
      <dgm:t>
        <a:bodyPr/>
        <a:lstStyle/>
        <a:p>
          <a:endParaRPr lang="pt-BR"/>
        </a:p>
      </dgm:t>
    </dgm:pt>
    <dgm:pt modelId="{8ED2062B-275F-437E-A7FA-1F375406A17A}">
      <dgm:prSet phldrT="[Texto]" custT="1"/>
      <dgm:spPr/>
      <dgm:t>
        <a:bodyPr/>
        <a:lstStyle/>
        <a:p>
          <a:pPr algn="l"/>
          <a:r>
            <a:rPr lang="pt-BR" sz="2000" b="0" dirty="0" smtClean="0">
              <a:solidFill>
                <a:schemeClr val="bg1"/>
              </a:solidFill>
            </a:rPr>
            <a:t>Eixo 6: Gênero e geração</a:t>
          </a:r>
          <a:endParaRPr lang="pt-BR" sz="2000" b="0" dirty="0">
            <a:solidFill>
              <a:schemeClr val="bg1"/>
            </a:solidFill>
          </a:endParaRPr>
        </a:p>
      </dgm:t>
    </dgm:pt>
    <dgm:pt modelId="{9229D785-B154-45AA-A0D5-8A85299EBAC1}" type="parTrans" cxnId="{CCDF5A12-F073-4AE2-96E5-A1427906F1C0}">
      <dgm:prSet/>
      <dgm:spPr/>
      <dgm:t>
        <a:bodyPr/>
        <a:lstStyle/>
        <a:p>
          <a:endParaRPr lang="pt-BR"/>
        </a:p>
      </dgm:t>
    </dgm:pt>
    <dgm:pt modelId="{8F2EDAA4-2F1F-4B97-BFC7-07B520B7CE9E}" type="sibTrans" cxnId="{CCDF5A12-F073-4AE2-96E5-A1427906F1C0}">
      <dgm:prSet/>
      <dgm:spPr/>
      <dgm:t>
        <a:bodyPr/>
        <a:lstStyle/>
        <a:p>
          <a:endParaRPr lang="pt-BR"/>
        </a:p>
      </dgm:t>
    </dgm:pt>
    <dgm:pt modelId="{28434198-7135-45BC-9000-561857840A6A}">
      <dgm:prSet phldrT="[Texto]" custT="1"/>
      <dgm:spPr/>
      <dgm:t>
        <a:bodyPr/>
        <a:lstStyle/>
        <a:p>
          <a:pPr algn="just"/>
          <a:r>
            <a:rPr lang="pt-BR" sz="1400" b="0" dirty="0" smtClean="0">
              <a:solidFill>
                <a:schemeClr val="tx1"/>
              </a:solidFill>
            </a:rPr>
            <a:t>Objetivo 6. </a:t>
          </a:r>
          <a:r>
            <a:rPr lang="pt-BR" sz="1400" dirty="0" smtClean="0"/>
            <a:t>Estimular e valorizar o </a:t>
          </a:r>
          <a:r>
            <a:rPr lang="pt-BR" sz="1400" dirty="0" err="1" smtClean="0"/>
            <a:t>protagonismo</a:t>
          </a:r>
          <a:r>
            <a:rPr lang="pt-BR" sz="1400" smtClean="0"/>
            <a:t> das mulheres e dos jovens na produção de base agroecológica e orgânica, fortalecendo sua autonomia econômica e política.</a:t>
          </a:r>
          <a:endParaRPr lang="pt-BR" sz="1400" b="0" dirty="0">
            <a:solidFill>
              <a:schemeClr val="tx1"/>
            </a:solidFill>
          </a:endParaRPr>
        </a:p>
      </dgm:t>
    </dgm:pt>
    <dgm:pt modelId="{AF5200CD-E0F3-4168-8137-818357BE8EF1}" type="parTrans" cxnId="{A9AF140E-61CB-40F0-A386-9EA8D9C12C98}">
      <dgm:prSet/>
      <dgm:spPr/>
      <dgm:t>
        <a:bodyPr/>
        <a:lstStyle/>
        <a:p>
          <a:endParaRPr lang="pt-BR"/>
        </a:p>
      </dgm:t>
    </dgm:pt>
    <dgm:pt modelId="{7E756859-F73A-4438-B02F-E2902208F660}" type="sibTrans" cxnId="{A9AF140E-61CB-40F0-A386-9EA8D9C12C98}">
      <dgm:prSet/>
      <dgm:spPr/>
      <dgm:t>
        <a:bodyPr/>
        <a:lstStyle/>
        <a:p>
          <a:endParaRPr lang="pt-BR"/>
        </a:p>
      </dgm:t>
    </dgm:pt>
    <dgm:pt modelId="{67469B78-721B-45D9-9AA3-0E5E43372FEA}" type="pres">
      <dgm:prSet presAssocID="{531214D3-C769-4C80-9C0E-D0B4414EE86B}" presName="Name0" presStyleCnt="0">
        <dgm:presLayoutVars>
          <dgm:dir/>
          <dgm:animLvl val="lvl"/>
          <dgm:resizeHandles val="exact"/>
        </dgm:presLayoutVars>
      </dgm:prSet>
      <dgm:spPr/>
      <dgm:t>
        <a:bodyPr/>
        <a:lstStyle/>
        <a:p>
          <a:endParaRPr lang="pt-BR"/>
        </a:p>
      </dgm:t>
    </dgm:pt>
    <dgm:pt modelId="{5911C4A1-CB28-4B40-AD1E-17F7ECF20B59}" type="pres">
      <dgm:prSet presAssocID="{85385962-1233-456B-82F1-D64E29E8E360}" presName="linNode" presStyleCnt="0"/>
      <dgm:spPr/>
    </dgm:pt>
    <dgm:pt modelId="{9A950E03-8484-4CA8-BEB6-9BC915214F71}" type="pres">
      <dgm:prSet presAssocID="{85385962-1233-456B-82F1-D64E29E8E360}" presName="parentText" presStyleLbl="node1" presStyleIdx="0" presStyleCnt="6" custScaleY="121000">
        <dgm:presLayoutVars>
          <dgm:chMax val="1"/>
          <dgm:bulletEnabled val="1"/>
        </dgm:presLayoutVars>
      </dgm:prSet>
      <dgm:spPr/>
      <dgm:t>
        <a:bodyPr/>
        <a:lstStyle/>
        <a:p>
          <a:endParaRPr lang="pt-BR"/>
        </a:p>
      </dgm:t>
    </dgm:pt>
    <dgm:pt modelId="{4964B241-9A04-46EE-9394-9049836B01A3}" type="pres">
      <dgm:prSet presAssocID="{85385962-1233-456B-82F1-D64E29E8E360}" presName="descendantText" presStyleLbl="alignAccFollowNode1" presStyleIdx="0" presStyleCnt="6">
        <dgm:presLayoutVars>
          <dgm:bulletEnabled val="1"/>
        </dgm:presLayoutVars>
      </dgm:prSet>
      <dgm:spPr/>
      <dgm:t>
        <a:bodyPr/>
        <a:lstStyle/>
        <a:p>
          <a:endParaRPr lang="pt-BR"/>
        </a:p>
      </dgm:t>
    </dgm:pt>
    <dgm:pt modelId="{212860FD-C37A-4483-A0DD-3BC7310890D5}" type="pres">
      <dgm:prSet presAssocID="{2CEA9316-1D09-4FC5-BB95-7F3F88587179}" presName="sp" presStyleCnt="0"/>
      <dgm:spPr/>
    </dgm:pt>
    <dgm:pt modelId="{35706B42-9F15-437E-BCCA-E77A3CBF9276}" type="pres">
      <dgm:prSet presAssocID="{1461A0A9-EB99-4FC9-B846-9A1C68C70267}" presName="linNode" presStyleCnt="0"/>
      <dgm:spPr/>
    </dgm:pt>
    <dgm:pt modelId="{5ED6AFD6-9589-4753-AD93-CB08F2D10F0B}" type="pres">
      <dgm:prSet presAssocID="{1461A0A9-EB99-4FC9-B846-9A1C68C70267}" presName="parentText" presStyleLbl="node1" presStyleIdx="1" presStyleCnt="6">
        <dgm:presLayoutVars>
          <dgm:chMax val="1"/>
          <dgm:bulletEnabled val="1"/>
        </dgm:presLayoutVars>
      </dgm:prSet>
      <dgm:spPr/>
      <dgm:t>
        <a:bodyPr/>
        <a:lstStyle/>
        <a:p>
          <a:endParaRPr lang="pt-BR"/>
        </a:p>
      </dgm:t>
    </dgm:pt>
    <dgm:pt modelId="{34DA470F-497E-4C9C-88A8-A12A1B274C6B}" type="pres">
      <dgm:prSet presAssocID="{1461A0A9-EB99-4FC9-B846-9A1C68C70267}" presName="descendantText" presStyleLbl="alignAccFollowNode1" presStyleIdx="1" presStyleCnt="6" custScaleX="100098" custScaleY="161508">
        <dgm:presLayoutVars>
          <dgm:bulletEnabled val="1"/>
        </dgm:presLayoutVars>
      </dgm:prSet>
      <dgm:spPr/>
      <dgm:t>
        <a:bodyPr/>
        <a:lstStyle/>
        <a:p>
          <a:endParaRPr lang="pt-BR"/>
        </a:p>
      </dgm:t>
    </dgm:pt>
    <dgm:pt modelId="{55FB63FE-1509-43AC-87EE-F0C23FF0F10E}" type="pres">
      <dgm:prSet presAssocID="{1DBB25C5-0357-4D39-AF87-7F10CA78B6F3}" presName="sp" presStyleCnt="0"/>
      <dgm:spPr/>
    </dgm:pt>
    <dgm:pt modelId="{3BEE9293-EE33-4FC0-AA5B-3D4DFA03E8AC}" type="pres">
      <dgm:prSet presAssocID="{F0AACE75-5154-49B8-9068-048B4B824711}" presName="linNode" presStyleCnt="0"/>
      <dgm:spPr/>
    </dgm:pt>
    <dgm:pt modelId="{B4044BC8-EB49-4DBE-8BEF-D91E0C2231AA}" type="pres">
      <dgm:prSet presAssocID="{F0AACE75-5154-49B8-9068-048B4B824711}" presName="parentText" presStyleLbl="node1" presStyleIdx="2" presStyleCnt="6">
        <dgm:presLayoutVars>
          <dgm:chMax val="1"/>
          <dgm:bulletEnabled val="1"/>
        </dgm:presLayoutVars>
      </dgm:prSet>
      <dgm:spPr/>
      <dgm:t>
        <a:bodyPr/>
        <a:lstStyle/>
        <a:p>
          <a:endParaRPr lang="pt-BR"/>
        </a:p>
      </dgm:t>
    </dgm:pt>
    <dgm:pt modelId="{12F3E119-5CA2-4A7D-B413-B2C1A5C4712A}" type="pres">
      <dgm:prSet presAssocID="{F0AACE75-5154-49B8-9068-048B4B824711}" presName="descendantText" presStyleLbl="alignAccFollowNode1" presStyleIdx="2" presStyleCnt="6" custScaleX="99891" custScaleY="99925">
        <dgm:presLayoutVars>
          <dgm:bulletEnabled val="1"/>
        </dgm:presLayoutVars>
      </dgm:prSet>
      <dgm:spPr/>
      <dgm:t>
        <a:bodyPr/>
        <a:lstStyle/>
        <a:p>
          <a:endParaRPr lang="pt-BR"/>
        </a:p>
      </dgm:t>
    </dgm:pt>
    <dgm:pt modelId="{F765810B-2585-485E-A088-B0CE4C746B15}" type="pres">
      <dgm:prSet presAssocID="{CC893A80-9C46-48D6-B0D5-0AAA283BAE57}" presName="sp" presStyleCnt="0"/>
      <dgm:spPr/>
    </dgm:pt>
    <dgm:pt modelId="{3D535F73-252E-4900-9169-8750C10FF3C2}" type="pres">
      <dgm:prSet presAssocID="{8586AC98-867D-4E35-B742-6B5CA8FA91CA}" presName="linNode" presStyleCnt="0"/>
      <dgm:spPr/>
    </dgm:pt>
    <dgm:pt modelId="{63AA0B22-675D-426C-BDE4-853DE633CA1E}" type="pres">
      <dgm:prSet presAssocID="{8586AC98-867D-4E35-B742-6B5CA8FA91CA}" presName="parentText" presStyleLbl="node1" presStyleIdx="3" presStyleCnt="6" custScaleX="100138" custScaleY="145552">
        <dgm:presLayoutVars>
          <dgm:chMax val="1"/>
          <dgm:bulletEnabled val="1"/>
        </dgm:presLayoutVars>
      </dgm:prSet>
      <dgm:spPr/>
      <dgm:t>
        <a:bodyPr/>
        <a:lstStyle/>
        <a:p>
          <a:endParaRPr lang="pt-BR"/>
        </a:p>
      </dgm:t>
    </dgm:pt>
    <dgm:pt modelId="{0DB9E47F-4ED2-445B-B696-DA0463792338}" type="pres">
      <dgm:prSet presAssocID="{8586AC98-867D-4E35-B742-6B5CA8FA91CA}" presName="descendantText" presStyleLbl="alignAccFollowNode1" presStyleIdx="3" presStyleCnt="6" custScaleX="99891" custScaleY="176980">
        <dgm:presLayoutVars>
          <dgm:bulletEnabled val="1"/>
        </dgm:presLayoutVars>
      </dgm:prSet>
      <dgm:spPr/>
      <dgm:t>
        <a:bodyPr/>
        <a:lstStyle/>
        <a:p>
          <a:endParaRPr lang="pt-BR"/>
        </a:p>
      </dgm:t>
    </dgm:pt>
    <dgm:pt modelId="{A24C93E4-560D-4608-953E-6C95CFA2828C}" type="pres">
      <dgm:prSet presAssocID="{AD982F8E-EC12-4A7E-A339-E122AD7F2467}" presName="sp" presStyleCnt="0"/>
      <dgm:spPr/>
    </dgm:pt>
    <dgm:pt modelId="{C159287C-891D-4176-B10C-B6CCFB4EFD39}" type="pres">
      <dgm:prSet presAssocID="{09FE29E9-5382-45EB-BC11-CD6568E87468}" presName="linNode" presStyleCnt="0"/>
      <dgm:spPr/>
    </dgm:pt>
    <dgm:pt modelId="{70928156-EF51-4C04-9E97-8A54FC98828F}" type="pres">
      <dgm:prSet presAssocID="{09FE29E9-5382-45EB-BC11-CD6568E87468}" presName="parentText" presStyleLbl="node1" presStyleIdx="4" presStyleCnt="6">
        <dgm:presLayoutVars>
          <dgm:chMax val="1"/>
          <dgm:bulletEnabled val="1"/>
        </dgm:presLayoutVars>
      </dgm:prSet>
      <dgm:spPr/>
      <dgm:t>
        <a:bodyPr/>
        <a:lstStyle/>
        <a:p>
          <a:endParaRPr lang="pt-BR"/>
        </a:p>
      </dgm:t>
    </dgm:pt>
    <dgm:pt modelId="{248CC700-9C43-4039-B88D-2908B04846F7}" type="pres">
      <dgm:prSet presAssocID="{09FE29E9-5382-45EB-BC11-CD6568E87468}" presName="descendantText" presStyleLbl="alignAccFollowNode1" presStyleIdx="4" presStyleCnt="6" custScaleX="100098" custScaleY="125299" custLinFactNeighborX="97" custLinFactNeighborY="7213">
        <dgm:presLayoutVars>
          <dgm:bulletEnabled val="1"/>
        </dgm:presLayoutVars>
      </dgm:prSet>
      <dgm:spPr/>
      <dgm:t>
        <a:bodyPr/>
        <a:lstStyle/>
        <a:p>
          <a:endParaRPr lang="pt-BR"/>
        </a:p>
      </dgm:t>
    </dgm:pt>
    <dgm:pt modelId="{0C127F0C-43FA-4CF5-AA54-4838733774E7}" type="pres">
      <dgm:prSet presAssocID="{952A386D-AAB4-43C0-B4A7-109BC4484686}" presName="sp" presStyleCnt="0"/>
      <dgm:spPr/>
    </dgm:pt>
    <dgm:pt modelId="{4F7F4599-EE32-40C2-A1EC-D310FE096206}" type="pres">
      <dgm:prSet presAssocID="{8ED2062B-275F-437E-A7FA-1F375406A17A}" presName="linNode" presStyleCnt="0"/>
      <dgm:spPr/>
    </dgm:pt>
    <dgm:pt modelId="{02B7A5D0-6F28-49F1-A859-CB38B440ECDE}" type="pres">
      <dgm:prSet presAssocID="{8ED2062B-275F-437E-A7FA-1F375406A17A}" presName="parentText" presStyleLbl="node1" presStyleIdx="5" presStyleCnt="6" custScaleX="107499" custScaleY="124117">
        <dgm:presLayoutVars>
          <dgm:chMax val="1"/>
          <dgm:bulletEnabled val="1"/>
        </dgm:presLayoutVars>
      </dgm:prSet>
      <dgm:spPr/>
      <dgm:t>
        <a:bodyPr/>
        <a:lstStyle/>
        <a:p>
          <a:endParaRPr lang="pt-BR"/>
        </a:p>
      </dgm:t>
    </dgm:pt>
    <dgm:pt modelId="{77BC4F95-88D7-46CA-B8E5-D02CAAD9344A}" type="pres">
      <dgm:prSet presAssocID="{8ED2062B-275F-437E-A7FA-1F375406A17A}" presName="descendantText" presStyleLbl="alignAccFollowNode1" presStyleIdx="5" presStyleCnt="6" custScaleX="107919" custScaleY="134471" custLinFactNeighborX="7028" custLinFactNeighborY="12855">
        <dgm:presLayoutVars>
          <dgm:bulletEnabled val="1"/>
        </dgm:presLayoutVars>
      </dgm:prSet>
      <dgm:spPr/>
      <dgm:t>
        <a:bodyPr/>
        <a:lstStyle/>
        <a:p>
          <a:endParaRPr lang="pt-BR"/>
        </a:p>
      </dgm:t>
    </dgm:pt>
  </dgm:ptLst>
  <dgm:cxnLst>
    <dgm:cxn modelId="{0CB6E2C9-CB92-4F56-9AE8-AA88B1B34EEB}" type="presOf" srcId="{531214D3-C769-4C80-9C0E-D0B4414EE86B}" destId="{67469B78-721B-45D9-9AA3-0E5E43372FEA}" srcOrd="0" destOrd="0" presId="urn:microsoft.com/office/officeart/2005/8/layout/vList5"/>
    <dgm:cxn modelId="{2E9DFAA0-DDA9-46B3-8A52-70221F1FF74F}" type="presOf" srcId="{1461A0A9-EB99-4FC9-B846-9A1C68C70267}" destId="{5ED6AFD6-9589-4753-AD93-CB08F2D10F0B}" srcOrd="0" destOrd="0" presId="urn:microsoft.com/office/officeart/2005/8/layout/vList5"/>
    <dgm:cxn modelId="{90CDBB23-9B44-496F-BDA9-3BEC1F874FF3}" srcId="{531214D3-C769-4C80-9C0E-D0B4414EE86B}" destId="{1461A0A9-EB99-4FC9-B846-9A1C68C70267}" srcOrd="1" destOrd="0" parTransId="{4044F863-4B37-42B6-8AEC-C4C114B01D8D}" sibTransId="{1DBB25C5-0357-4D39-AF87-7F10CA78B6F3}"/>
    <dgm:cxn modelId="{6EABE4C8-5926-4C7B-8B76-B3AD74C03966}" type="presOf" srcId="{E8E66493-B0F5-43A4-8F46-F27202DF7262}" destId="{0DB9E47F-4ED2-445B-B696-DA0463792338}" srcOrd="0" destOrd="0" presId="urn:microsoft.com/office/officeart/2005/8/layout/vList5"/>
    <dgm:cxn modelId="{D7767EF0-2723-419C-AB15-3409029A88A5}" type="presOf" srcId="{D10D53B5-008C-40C2-BCFF-37B0F0CF09FF}" destId="{4964B241-9A04-46EE-9394-9049836B01A3}" srcOrd="0" destOrd="0" presId="urn:microsoft.com/office/officeart/2005/8/layout/vList5"/>
    <dgm:cxn modelId="{8014036E-801F-4493-BB13-181DED60586A}" type="presOf" srcId="{85385962-1233-456B-82F1-D64E29E8E360}" destId="{9A950E03-8484-4CA8-BEB6-9BC915214F71}" srcOrd="0" destOrd="0" presId="urn:microsoft.com/office/officeart/2005/8/layout/vList5"/>
    <dgm:cxn modelId="{683C57DA-11EA-4825-9842-9910560D83CF}" srcId="{531214D3-C769-4C80-9C0E-D0B4414EE86B}" destId="{09FE29E9-5382-45EB-BC11-CD6568E87468}" srcOrd="4" destOrd="0" parTransId="{3E785709-DA22-4825-A64A-8E592239CA03}" sibTransId="{952A386D-AAB4-43C0-B4A7-109BC4484686}"/>
    <dgm:cxn modelId="{22709C11-ED4D-44B5-AAAD-2C5F1F83D722}" srcId="{531214D3-C769-4C80-9C0E-D0B4414EE86B}" destId="{F0AACE75-5154-49B8-9068-048B4B824711}" srcOrd="2" destOrd="0" parTransId="{DEF43023-EC22-47EF-AF2D-FC5050B849DA}" sibTransId="{CC893A80-9C46-48D6-B0D5-0AAA283BAE57}"/>
    <dgm:cxn modelId="{CCDF5A12-F073-4AE2-96E5-A1427906F1C0}" srcId="{531214D3-C769-4C80-9C0E-D0B4414EE86B}" destId="{8ED2062B-275F-437E-A7FA-1F375406A17A}" srcOrd="5" destOrd="0" parTransId="{9229D785-B154-45AA-A0D5-8A85299EBAC1}" sibTransId="{8F2EDAA4-2F1F-4B97-BFC7-07B520B7CE9E}"/>
    <dgm:cxn modelId="{A9AF140E-61CB-40F0-A386-9EA8D9C12C98}" srcId="{8ED2062B-275F-437E-A7FA-1F375406A17A}" destId="{28434198-7135-45BC-9000-561857840A6A}" srcOrd="0" destOrd="0" parTransId="{AF5200CD-E0F3-4168-8137-818357BE8EF1}" sibTransId="{7E756859-F73A-4438-B02F-E2902208F660}"/>
    <dgm:cxn modelId="{72B1B22C-E3B2-47CF-A633-265A393C1E47}" srcId="{8586AC98-867D-4E35-B742-6B5CA8FA91CA}" destId="{E8E66493-B0F5-43A4-8F46-F27202DF7262}" srcOrd="0" destOrd="0" parTransId="{30E3CB27-B105-4153-BBC5-1338451D6DA9}" sibTransId="{36380B78-0729-47EF-8AF4-262AFB4DD3CC}"/>
    <dgm:cxn modelId="{0E0888F3-809F-4AD3-9638-6DB6A7A36721}" srcId="{531214D3-C769-4C80-9C0E-D0B4414EE86B}" destId="{85385962-1233-456B-82F1-D64E29E8E360}" srcOrd="0" destOrd="0" parTransId="{04841C8A-D838-4F55-8DEB-04034A43B73F}" sibTransId="{2CEA9316-1D09-4FC5-BB95-7F3F88587179}"/>
    <dgm:cxn modelId="{859608BE-7AC5-4550-94F2-D4E580B23DCE}" type="presOf" srcId="{09FE29E9-5382-45EB-BC11-CD6568E87468}" destId="{70928156-EF51-4C04-9E97-8A54FC98828F}" srcOrd="0" destOrd="0" presId="urn:microsoft.com/office/officeart/2005/8/layout/vList5"/>
    <dgm:cxn modelId="{7499EC2C-2EA1-48FC-A474-83046326E538}" type="presOf" srcId="{28434198-7135-45BC-9000-561857840A6A}" destId="{77BC4F95-88D7-46CA-B8E5-D02CAAD9344A}" srcOrd="0" destOrd="0" presId="urn:microsoft.com/office/officeart/2005/8/layout/vList5"/>
    <dgm:cxn modelId="{48780B32-6120-46AF-AC9C-8B5E4352CC60}" type="presOf" srcId="{7AB83B3D-1C5E-4522-A6E4-86A41BE3EDB7}" destId="{34DA470F-497E-4C9C-88A8-A12A1B274C6B}" srcOrd="0" destOrd="0" presId="urn:microsoft.com/office/officeart/2005/8/layout/vList5"/>
    <dgm:cxn modelId="{BA58045B-3B88-466B-8007-CD4FED1ACA7C}" srcId="{85385962-1233-456B-82F1-D64E29E8E360}" destId="{D10D53B5-008C-40C2-BCFF-37B0F0CF09FF}" srcOrd="0" destOrd="0" parTransId="{A30E2618-2638-48EE-AACD-A6D9A1D0BA13}" sibTransId="{89CD9B97-1C39-4A2D-9181-B5A74F349A86}"/>
    <dgm:cxn modelId="{65ABF386-8F3C-4194-9283-57E9BEC1E76A}" type="presOf" srcId="{8ED2062B-275F-437E-A7FA-1F375406A17A}" destId="{02B7A5D0-6F28-49F1-A859-CB38B440ECDE}" srcOrd="0" destOrd="0" presId="urn:microsoft.com/office/officeart/2005/8/layout/vList5"/>
    <dgm:cxn modelId="{7A90C2CD-1E3E-4777-B0A5-ECE4BF3D44C7}" type="presOf" srcId="{353BF23B-833C-4F55-847A-02EBEE6EA8CE}" destId="{248CC700-9C43-4039-B88D-2908B04846F7}" srcOrd="0" destOrd="0" presId="urn:microsoft.com/office/officeart/2005/8/layout/vList5"/>
    <dgm:cxn modelId="{CB545494-B1C7-44A0-85A9-C3FD0A96B6D3}" srcId="{F0AACE75-5154-49B8-9068-048B4B824711}" destId="{9710B987-5469-4C65-AC27-30323B283D11}" srcOrd="0" destOrd="0" parTransId="{5B364E6A-1418-45A8-987E-DBCE476AC926}" sibTransId="{5E50F15C-81F4-4147-8015-6091B1481F2D}"/>
    <dgm:cxn modelId="{688A93A5-9C6F-44CC-899F-9F0C84E6FDD6}" type="presOf" srcId="{8586AC98-867D-4E35-B742-6B5CA8FA91CA}" destId="{63AA0B22-675D-426C-BDE4-853DE633CA1E}" srcOrd="0" destOrd="0" presId="urn:microsoft.com/office/officeart/2005/8/layout/vList5"/>
    <dgm:cxn modelId="{E46B22DB-033D-444D-941A-D22688EC2B8D}" srcId="{1461A0A9-EB99-4FC9-B846-9A1C68C70267}" destId="{7AB83B3D-1C5E-4522-A6E4-86A41BE3EDB7}" srcOrd="0" destOrd="0" parTransId="{1C0EEBA5-B024-488D-B163-BA8D35F3A0AA}" sibTransId="{FD7AE692-2E94-4148-A569-BB7A138A598B}"/>
    <dgm:cxn modelId="{A5A5367C-68AC-4472-8271-CDE5CA7E02DE}" srcId="{09FE29E9-5382-45EB-BC11-CD6568E87468}" destId="{353BF23B-833C-4F55-847A-02EBEE6EA8CE}" srcOrd="0" destOrd="0" parTransId="{1E0E3CD3-6E86-46B2-AF8F-BADDE0416CD9}" sibTransId="{94983A17-5C0B-445F-90D4-C7670B4F9E69}"/>
    <dgm:cxn modelId="{802B8A9F-8609-43D3-A563-EF606902831C}" type="presOf" srcId="{F0AACE75-5154-49B8-9068-048B4B824711}" destId="{B4044BC8-EB49-4DBE-8BEF-D91E0C2231AA}" srcOrd="0" destOrd="0" presId="urn:microsoft.com/office/officeart/2005/8/layout/vList5"/>
    <dgm:cxn modelId="{DA9744E3-F4FC-480D-9A9E-7B1D1FCE2D7A}" srcId="{531214D3-C769-4C80-9C0E-D0B4414EE86B}" destId="{8586AC98-867D-4E35-B742-6B5CA8FA91CA}" srcOrd="3" destOrd="0" parTransId="{F8CE1924-598F-4B1E-97F6-26939EFB026D}" sibTransId="{AD982F8E-EC12-4A7E-A339-E122AD7F2467}"/>
    <dgm:cxn modelId="{657A50A7-FDB7-432B-8FC8-2E5BDDEC3434}" type="presOf" srcId="{9710B987-5469-4C65-AC27-30323B283D11}" destId="{12F3E119-5CA2-4A7D-B413-B2C1A5C4712A}" srcOrd="0" destOrd="0" presId="urn:microsoft.com/office/officeart/2005/8/layout/vList5"/>
    <dgm:cxn modelId="{1D1B5834-C5FF-4027-9A3C-419E5D5EC0E1}" type="presParOf" srcId="{67469B78-721B-45D9-9AA3-0E5E43372FEA}" destId="{5911C4A1-CB28-4B40-AD1E-17F7ECF20B59}" srcOrd="0" destOrd="0" presId="urn:microsoft.com/office/officeart/2005/8/layout/vList5"/>
    <dgm:cxn modelId="{B3575BD4-5BF5-43C7-BDE5-92C54BFE406C}" type="presParOf" srcId="{5911C4A1-CB28-4B40-AD1E-17F7ECF20B59}" destId="{9A950E03-8484-4CA8-BEB6-9BC915214F71}" srcOrd="0" destOrd="0" presId="urn:microsoft.com/office/officeart/2005/8/layout/vList5"/>
    <dgm:cxn modelId="{9835C2D6-B92D-4E50-8E35-850FF045086C}" type="presParOf" srcId="{5911C4A1-CB28-4B40-AD1E-17F7ECF20B59}" destId="{4964B241-9A04-46EE-9394-9049836B01A3}" srcOrd="1" destOrd="0" presId="urn:microsoft.com/office/officeart/2005/8/layout/vList5"/>
    <dgm:cxn modelId="{8E5A2ED4-272A-43B2-A31C-73A36BD251AF}" type="presParOf" srcId="{67469B78-721B-45D9-9AA3-0E5E43372FEA}" destId="{212860FD-C37A-4483-A0DD-3BC7310890D5}" srcOrd="1" destOrd="0" presId="urn:microsoft.com/office/officeart/2005/8/layout/vList5"/>
    <dgm:cxn modelId="{2350F062-B1C0-40B1-A851-79F5540BCA78}" type="presParOf" srcId="{67469B78-721B-45D9-9AA3-0E5E43372FEA}" destId="{35706B42-9F15-437E-BCCA-E77A3CBF9276}" srcOrd="2" destOrd="0" presId="urn:microsoft.com/office/officeart/2005/8/layout/vList5"/>
    <dgm:cxn modelId="{28D39201-E579-417A-967F-2737AF9A5053}" type="presParOf" srcId="{35706B42-9F15-437E-BCCA-E77A3CBF9276}" destId="{5ED6AFD6-9589-4753-AD93-CB08F2D10F0B}" srcOrd="0" destOrd="0" presId="urn:microsoft.com/office/officeart/2005/8/layout/vList5"/>
    <dgm:cxn modelId="{D54224A7-DA25-49AF-87CC-46B8B4ADEA62}" type="presParOf" srcId="{35706B42-9F15-437E-BCCA-E77A3CBF9276}" destId="{34DA470F-497E-4C9C-88A8-A12A1B274C6B}" srcOrd="1" destOrd="0" presId="urn:microsoft.com/office/officeart/2005/8/layout/vList5"/>
    <dgm:cxn modelId="{3055608A-CF60-474D-A7A3-2557A580BF38}" type="presParOf" srcId="{67469B78-721B-45D9-9AA3-0E5E43372FEA}" destId="{55FB63FE-1509-43AC-87EE-F0C23FF0F10E}" srcOrd="3" destOrd="0" presId="urn:microsoft.com/office/officeart/2005/8/layout/vList5"/>
    <dgm:cxn modelId="{859AF9E0-001C-46E1-8537-3F4735954117}" type="presParOf" srcId="{67469B78-721B-45D9-9AA3-0E5E43372FEA}" destId="{3BEE9293-EE33-4FC0-AA5B-3D4DFA03E8AC}" srcOrd="4" destOrd="0" presId="urn:microsoft.com/office/officeart/2005/8/layout/vList5"/>
    <dgm:cxn modelId="{D16113B9-1254-490F-96B7-0C3202968F4F}" type="presParOf" srcId="{3BEE9293-EE33-4FC0-AA5B-3D4DFA03E8AC}" destId="{B4044BC8-EB49-4DBE-8BEF-D91E0C2231AA}" srcOrd="0" destOrd="0" presId="urn:microsoft.com/office/officeart/2005/8/layout/vList5"/>
    <dgm:cxn modelId="{7AEF4096-0638-46B3-AD30-5C48C0150DC5}" type="presParOf" srcId="{3BEE9293-EE33-4FC0-AA5B-3D4DFA03E8AC}" destId="{12F3E119-5CA2-4A7D-B413-B2C1A5C4712A}" srcOrd="1" destOrd="0" presId="urn:microsoft.com/office/officeart/2005/8/layout/vList5"/>
    <dgm:cxn modelId="{D66CD847-6900-49D7-99D2-A198683FD5FE}" type="presParOf" srcId="{67469B78-721B-45D9-9AA3-0E5E43372FEA}" destId="{F765810B-2585-485E-A088-B0CE4C746B15}" srcOrd="5" destOrd="0" presId="urn:microsoft.com/office/officeart/2005/8/layout/vList5"/>
    <dgm:cxn modelId="{7BDA4F2E-DD10-4B74-ABD6-CC32382B10B0}" type="presParOf" srcId="{67469B78-721B-45D9-9AA3-0E5E43372FEA}" destId="{3D535F73-252E-4900-9169-8750C10FF3C2}" srcOrd="6" destOrd="0" presId="urn:microsoft.com/office/officeart/2005/8/layout/vList5"/>
    <dgm:cxn modelId="{1BCF957F-7C8D-43E8-BEC5-BB7E54267E19}" type="presParOf" srcId="{3D535F73-252E-4900-9169-8750C10FF3C2}" destId="{63AA0B22-675D-426C-BDE4-853DE633CA1E}" srcOrd="0" destOrd="0" presId="urn:microsoft.com/office/officeart/2005/8/layout/vList5"/>
    <dgm:cxn modelId="{497D76E9-6E45-4150-9120-66D96B53549D}" type="presParOf" srcId="{3D535F73-252E-4900-9169-8750C10FF3C2}" destId="{0DB9E47F-4ED2-445B-B696-DA0463792338}" srcOrd="1" destOrd="0" presId="urn:microsoft.com/office/officeart/2005/8/layout/vList5"/>
    <dgm:cxn modelId="{6E28A6EF-3EA5-46AE-AF9F-F20384ED8325}" type="presParOf" srcId="{67469B78-721B-45D9-9AA3-0E5E43372FEA}" destId="{A24C93E4-560D-4608-953E-6C95CFA2828C}" srcOrd="7" destOrd="0" presId="urn:microsoft.com/office/officeart/2005/8/layout/vList5"/>
    <dgm:cxn modelId="{FBDEF4C9-86F8-42FB-8513-6FF9DE4D168D}" type="presParOf" srcId="{67469B78-721B-45D9-9AA3-0E5E43372FEA}" destId="{C159287C-891D-4176-B10C-B6CCFB4EFD39}" srcOrd="8" destOrd="0" presId="urn:microsoft.com/office/officeart/2005/8/layout/vList5"/>
    <dgm:cxn modelId="{24FB9A53-4A72-476C-BF52-5EB4C105A35E}" type="presParOf" srcId="{C159287C-891D-4176-B10C-B6CCFB4EFD39}" destId="{70928156-EF51-4C04-9E97-8A54FC98828F}" srcOrd="0" destOrd="0" presId="urn:microsoft.com/office/officeart/2005/8/layout/vList5"/>
    <dgm:cxn modelId="{4D5B0E61-7BC8-4F86-90C6-F5E41F790ECE}" type="presParOf" srcId="{C159287C-891D-4176-B10C-B6CCFB4EFD39}" destId="{248CC700-9C43-4039-B88D-2908B04846F7}" srcOrd="1" destOrd="0" presId="urn:microsoft.com/office/officeart/2005/8/layout/vList5"/>
    <dgm:cxn modelId="{EBAE551F-961D-4164-9C7E-B2894EFDAD30}" type="presParOf" srcId="{67469B78-721B-45D9-9AA3-0E5E43372FEA}" destId="{0C127F0C-43FA-4CF5-AA54-4838733774E7}" srcOrd="9" destOrd="0" presId="urn:microsoft.com/office/officeart/2005/8/layout/vList5"/>
    <dgm:cxn modelId="{BEC7737F-C60F-4D9B-A2EE-E0B5BE54A28E}" type="presParOf" srcId="{67469B78-721B-45D9-9AA3-0E5E43372FEA}" destId="{4F7F4599-EE32-40C2-A1EC-D310FE096206}" srcOrd="10" destOrd="0" presId="urn:microsoft.com/office/officeart/2005/8/layout/vList5"/>
    <dgm:cxn modelId="{412429B9-AE25-4A8A-ABC4-1C2D4E9CDDC3}" type="presParOf" srcId="{4F7F4599-EE32-40C2-A1EC-D310FE096206}" destId="{02B7A5D0-6F28-49F1-A859-CB38B440ECDE}" srcOrd="0" destOrd="0" presId="urn:microsoft.com/office/officeart/2005/8/layout/vList5"/>
    <dgm:cxn modelId="{B67DEF84-03F5-4E39-8352-F9EB6882D57A}" type="presParOf" srcId="{4F7F4599-EE32-40C2-A1EC-D310FE096206}" destId="{77BC4F95-88D7-46CA-B8E5-D02CAAD9344A}" srcOrd="1" destOrd="0" presId="urn:microsoft.com/office/officeart/2005/8/layout/vList5"/>
  </dgm:cxnLst>
  <dgm:bg/>
  <dgm:whole/>
</dgm:dataModel>
</file>

<file path=ppt/diagrams/data5.xml><?xml version="1.0" encoding="utf-8"?>
<dgm:dataModel xmlns:dgm="http://schemas.openxmlformats.org/drawingml/2006/diagram" xmlns:a="http://schemas.openxmlformats.org/drawingml/2006/main">
  <dgm:ptLst>
    <dgm:pt modelId="{6B266730-FC27-48B9-8EC9-610800537069}" type="doc">
      <dgm:prSet loTypeId="urn:microsoft.com/office/officeart/2005/8/layout/hierarchy6" loCatId="hierarchy" qsTypeId="urn:microsoft.com/office/officeart/2005/8/quickstyle/simple1" qsCatId="simple" csTypeId="urn:microsoft.com/office/officeart/2005/8/colors/accent3_1" csCatId="accent3" phldr="1"/>
      <dgm:spPr/>
      <dgm:t>
        <a:bodyPr/>
        <a:lstStyle/>
        <a:p>
          <a:endParaRPr lang="pt-BR"/>
        </a:p>
      </dgm:t>
    </dgm:pt>
    <dgm:pt modelId="{9BDAF940-6009-4E38-B741-6B88E25FE021}">
      <dgm:prSet phldrT="[Texto]" custT="1"/>
      <dgm:spPr/>
      <dgm:t>
        <a:bodyPr/>
        <a:lstStyle/>
        <a:p>
          <a:r>
            <a:rPr lang="pt-BR" sz="2800" dirty="0" smtClean="0"/>
            <a:t>CNAPO</a:t>
          </a:r>
          <a:endParaRPr lang="pt-BR" sz="2800" dirty="0"/>
        </a:p>
      </dgm:t>
    </dgm:pt>
    <dgm:pt modelId="{FFE4DD41-4A45-40C1-97CE-771DF2B2F1B1}" type="parTrans" cxnId="{922DB11A-E627-4C0E-9FB7-727F69F42FDC}">
      <dgm:prSet/>
      <dgm:spPr/>
      <dgm:t>
        <a:bodyPr/>
        <a:lstStyle/>
        <a:p>
          <a:endParaRPr lang="pt-BR"/>
        </a:p>
      </dgm:t>
    </dgm:pt>
    <dgm:pt modelId="{8A3060BC-6BB6-4865-8457-C27652E1F320}" type="sibTrans" cxnId="{922DB11A-E627-4C0E-9FB7-727F69F42FDC}">
      <dgm:prSet/>
      <dgm:spPr/>
      <dgm:t>
        <a:bodyPr/>
        <a:lstStyle/>
        <a:p>
          <a:endParaRPr lang="pt-BR"/>
        </a:p>
      </dgm:t>
    </dgm:pt>
    <dgm:pt modelId="{C31E54BC-E038-47D8-917C-50F7DE9B416F}">
      <dgm:prSet phldrT="[Texto]" custT="1"/>
      <dgm:spPr/>
      <dgm:t>
        <a:bodyPr/>
        <a:lstStyle/>
        <a:p>
          <a:r>
            <a:rPr lang="pt-BR" sz="1400" dirty="0" smtClean="0"/>
            <a:t>CIAPO – Câmara Intergovernamental  de Agroecologia e Produção Orgânica</a:t>
          </a:r>
        </a:p>
        <a:p>
          <a:endParaRPr lang="pt-BR" sz="1400" dirty="0"/>
        </a:p>
      </dgm:t>
    </dgm:pt>
    <dgm:pt modelId="{8677BD9A-11DA-4FE0-ABCD-2B70A28C2ED4}" type="parTrans" cxnId="{8A428873-DA96-474B-B302-BA9F510A33B2}">
      <dgm:prSet/>
      <dgm:spPr/>
      <dgm:t>
        <a:bodyPr/>
        <a:lstStyle/>
        <a:p>
          <a:endParaRPr lang="pt-BR"/>
        </a:p>
      </dgm:t>
    </dgm:pt>
    <dgm:pt modelId="{D38148D6-4C26-484B-9BD0-065BF962AE29}" type="sibTrans" cxnId="{8A428873-DA96-474B-B302-BA9F510A33B2}">
      <dgm:prSet/>
      <dgm:spPr/>
      <dgm:t>
        <a:bodyPr/>
        <a:lstStyle/>
        <a:p>
          <a:endParaRPr lang="pt-BR"/>
        </a:p>
      </dgm:t>
    </dgm:pt>
    <dgm:pt modelId="{88F9FB78-16EF-4E65-90F3-E2130C1111E9}">
      <dgm:prSet phldrT="[Texto]" custT="1"/>
      <dgm:spPr/>
      <dgm:t>
        <a:bodyPr/>
        <a:lstStyle/>
        <a:p>
          <a:r>
            <a:rPr lang="pt-BR" sz="1400" dirty="0" err="1" smtClean="0"/>
            <a:t>CTPOrg</a:t>
          </a:r>
          <a:r>
            <a:rPr lang="pt-BR" sz="1400" dirty="0" smtClean="0"/>
            <a:t> - Comissão Temática da Produção Orgânica  </a:t>
          </a:r>
          <a:endParaRPr lang="pt-BR" sz="1400" dirty="0"/>
        </a:p>
      </dgm:t>
    </dgm:pt>
    <dgm:pt modelId="{A4A30AC4-D888-43F5-88C6-CFC2391DC4D6}" type="parTrans" cxnId="{372F0F49-DB45-411A-9690-096DE3D0E2BA}">
      <dgm:prSet/>
      <dgm:spPr/>
      <dgm:t>
        <a:bodyPr/>
        <a:lstStyle/>
        <a:p>
          <a:endParaRPr lang="pt-BR"/>
        </a:p>
      </dgm:t>
    </dgm:pt>
    <dgm:pt modelId="{43B8C670-92A4-46F0-8EAB-DDDA0550BBD1}" type="sibTrans" cxnId="{372F0F49-DB45-411A-9690-096DE3D0E2BA}">
      <dgm:prSet/>
      <dgm:spPr/>
      <dgm:t>
        <a:bodyPr/>
        <a:lstStyle/>
        <a:p>
          <a:endParaRPr lang="pt-BR"/>
        </a:p>
      </dgm:t>
    </dgm:pt>
    <dgm:pt modelId="{B47014B5-9B3A-4D46-9271-433EF5B896B4}">
      <dgm:prSet phldrT="[Texto]" custT="1"/>
      <dgm:spPr/>
      <dgm:t>
        <a:bodyPr/>
        <a:lstStyle/>
        <a:p>
          <a:r>
            <a:rPr lang="pt-BR" sz="2000" dirty="0" smtClean="0"/>
            <a:t>CNAPO – Conselho Nacional de Agroecologia e Produção Orgânica</a:t>
          </a:r>
        </a:p>
        <a:p>
          <a:r>
            <a:rPr lang="en-US" sz="1400" b="1" dirty="0" err="1" smtClean="0"/>
            <a:t>Consultiva</a:t>
          </a:r>
          <a:r>
            <a:rPr lang="en-US" sz="1400" b="1" dirty="0" smtClean="0"/>
            <a:t> (1/3 Gov – 2/3 Soc)</a:t>
          </a:r>
          <a:endParaRPr lang="pt-BR" sz="1400" b="1" dirty="0" smtClean="0"/>
        </a:p>
      </dgm:t>
    </dgm:pt>
    <dgm:pt modelId="{428365E3-FAC5-4443-A200-67D53CECE83D}" type="parTrans" cxnId="{A8472E86-735F-4BE1-928D-B328A0C4AECA}">
      <dgm:prSet/>
      <dgm:spPr/>
      <dgm:t>
        <a:bodyPr/>
        <a:lstStyle/>
        <a:p>
          <a:endParaRPr lang="pt-BR"/>
        </a:p>
      </dgm:t>
    </dgm:pt>
    <dgm:pt modelId="{21E25DE5-4161-47D5-A973-4ED047ACFA91}" type="sibTrans" cxnId="{A8472E86-735F-4BE1-928D-B328A0C4AECA}">
      <dgm:prSet/>
      <dgm:spPr/>
      <dgm:t>
        <a:bodyPr/>
        <a:lstStyle/>
        <a:p>
          <a:endParaRPr lang="pt-BR"/>
        </a:p>
      </dgm:t>
    </dgm:pt>
    <dgm:pt modelId="{7DD80BC8-8A22-489C-B1F4-ECD9766DD686}">
      <dgm:prSet custT="1"/>
      <dgm:spPr/>
      <dgm:t>
        <a:bodyPr/>
        <a:lstStyle/>
        <a:p>
          <a:r>
            <a:rPr lang="pt-BR" sz="1400" dirty="0" smtClean="0"/>
            <a:t>Outras Comissões  Temáticas</a:t>
          </a:r>
          <a:endParaRPr lang="pt-BR" sz="1400" dirty="0"/>
        </a:p>
      </dgm:t>
    </dgm:pt>
    <dgm:pt modelId="{C4A09C37-72A6-406A-B0F5-F36F7889536C}" type="parTrans" cxnId="{E8801C81-0D40-400F-A7E4-C92EFA51AC45}">
      <dgm:prSet/>
      <dgm:spPr/>
      <dgm:t>
        <a:bodyPr/>
        <a:lstStyle/>
        <a:p>
          <a:endParaRPr lang="pt-BR"/>
        </a:p>
      </dgm:t>
    </dgm:pt>
    <dgm:pt modelId="{86968731-42E5-457A-811D-328B2E107578}" type="sibTrans" cxnId="{E8801C81-0D40-400F-A7E4-C92EFA51AC45}">
      <dgm:prSet/>
      <dgm:spPr/>
      <dgm:t>
        <a:bodyPr/>
        <a:lstStyle/>
        <a:p>
          <a:endParaRPr lang="pt-BR"/>
        </a:p>
      </dgm:t>
    </dgm:pt>
    <dgm:pt modelId="{BB1C68D7-E9BA-49B3-9E73-95A0DA757051}">
      <dgm:prSet custT="1"/>
      <dgm:spPr/>
      <dgm:t>
        <a:bodyPr/>
        <a:lstStyle/>
        <a:p>
          <a:endParaRPr lang="pt-BR" sz="1400" b="0" dirty="0" smtClean="0"/>
        </a:p>
        <a:p>
          <a:r>
            <a:rPr lang="pt-BR" sz="1400" b="0" dirty="0" smtClean="0"/>
            <a:t>MMA/MDA/MDS/MAPA/INCRA/ANVISA/</a:t>
          </a:r>
        </a:p>
        <a:p>
          <a:r>
            <a:rPr lang="pt-BR" sz="1400" b="0" dirty="0" smtClean="0"/>
            <a:t>Embrapa/Conab </a:t>
          </a:r>
        </a:p>
        <a:p>
          <a:endParaRPr lang="pt-BR" sz="1400" dirty="0"/>
        </a:p>
      </dgm:t>
    </dgm:pt>
    <dgm:pt modelId="{665F53AF-05F1-42A4-8052-34E5A888C3A1}" type="parTrans" cxnId="{2B52FDB4-FECB-449D-80F6-BDB5AD651606}">
      <dgm:prSet/>
      <dgm:spPr/>
      <dgm:t>
        <a:bodyPr/>
        <a:lstStyle/>
        <a:p>
          <a:endParaRPr lang="pt-BR"/>
        </a:p>
      </dgm:t>
    </dgm:pt>
    <dgm:pt modelId="{40F6BBE4-2F7F-472E-8E76-514B543A9662}" type="sibTrans" cxnId="{2B52FDB4-FECB-449D-80F6-BDB5AD651606}">
      <dgm:prSet/>
      <dgm:spPr/>
      <dgm:t>
        <a:bodyPr/>
        <a:lstStyle/>
        <a:p>
          <a:endParaRPr lang="pt-BR"/>
        </a:p>
      </dgm:t>
    </dgm:pt>
    <dgm:pt modelId="{9D4784F8-C9DA-4276-887E-A147026EA0FF}">
      <dgm:prSet custT="1"/>
      <dgm:spPr/>
      <dgm:t>
        <a:bodyPr/>
        <a:lstStyle/>
        <a:p>
          <a:r>
            <a:rPr lang="pt-BR" sz="1400" dirty="0" err="1" smtClean="0"/>
            <a:t>CPOrgs</a:t>
          </a:r>
          <a:r>
            <a:rPr lang="pt-BR" sz="1400" dirty="0" smtClean="0"/>
            <a:t> Estaduais</a:t>
          </a:r>
          <a:endParaRPr lang="pt-BR" sz="1400" dirty="0"/>
        </a:p>
      </dgm:t>
    </dgm:pt>
    <dgm:pt modelId="{76DC936E-0F35-41D8-A5E2-91B99D544EAE}" type="parTrans" cxnId="{063CBD59-86C8-4F9A-8151-F1741F31AEB0}">
      <dgm:prSet/>
      <dgm:spPr/>
      <dgm:t>
        <a:bodyPr/>
        <a:lstStyle/>
        <a:p>
          <a:endParaRPr lang="pt-BR"/>
        </a:p>
      </dgm:t>
    </dgm:pt>
    <dgm:pt modelId="{25663D3C-FD67-4938-B709-FE97E534971D}" type="sibTrans" cxnId="{063CBD59-86C8-4F9A-8151-F1741F31AEB0}">
      <dgm:prSet/>
      <dgm:spPr/>
      <dgm:t>
        <a:bodyPr/>
        <a:lstStyle/>
        <a:p>
          <a:endParaRPr lang="pt-BR"/>
        </a:p>
      </dgm:t>
    </dgm:pt>
    <dgm:pt modelId="{A1830405-15BF-498E-9C88-20A56240419A}" type="pres">
      <dgm:prSet presAssocID="{6B266730-FC27-48B9-8EC9-610800537069}" presName="mainComposite" presStyleCnt="0">
        <dgm:presLayoutVars>
          <dgm:chPref val="1"/>
          <dgm:dir/>
          <dgm:animOne val="branch"/>
          <dgm:animLvl val="lvl"/>
          <dgm:resizeHandles val="exact"/>
        </dgm:presLayoutVars>
      </dgm:prSet>
      <dgm:spPr/>
      <dgm:t>
        <a:bodyPr/>
        <a:lstStyle/>
        <a:p>
          <a:endParaRPr lang="pt-BR"/>
        </a:p>
      </dgm:t>
    </dgm:pt>
    <dgm:pt modelId="{1CF9F2EF-D5ED-44EE-947D-A0C85CA55974}" type="pres">
      <dgm:prSet presAssocID="{6B266730-FC27-48B9-8EC9-610800537069}" presName="hierFlow" presStyleCnt="0"/>
      <dgm:spPr/>
      <dgm:t>
        <a:bodyPr/>
        <a:lstStyle/>
        <a:p>
          <a:endParaRPr lang="pt-BR"/>
        </a:p>
      </dgm:t>
    </dgm:pt>
    <dgm:pt modelId="{D8702302-4030-4C31-A4D3-125CA669A760}" type="pres">
      <dgm:prSet presAssocID="{6B266730-FC27-48B9-8EC9-610800537069}" presName="firstBuf" presStyleCnt="0"/>
      <dgm:spPr/>
      <dgm:t>
        <a:bodyPr/>
        <a:lstStyle/>
        <a:p>
          <a:endParaRPr lang="pt-BR"/>
        </a:p>
      </dgm:t>
    </dgm:pt>
    <dgm:pt modelId="{AFBB52AE-F15B-47B0-8B3E-04B798CA66ED}" type="pres">
      <dgm:prSet presAssocID="{6B266730-FC27-48B9-8EC9-610800537069}" presName="hierChild1" presStyleCnt="0">
        <dgm:presLayoutVars>
          <dgm:chPref val="1"/>
          <dgm:animOne val="branch"/>
          <dgm:animLvl val="lvl"/>
        </dgm:presLayoutVars>
      </dgm:prSet>
      <dgm:spPr/>
      <dgm:t>
        <a:bodyPr/>
        <a:lstStyle/>
        <a:p>
          <a:endParaRPr lang="pt-BR"/>
        </a:p>
      </dgm:t>
    </dgm:pt>
    <dgm:pt modelId="{C6FDAD6E-6491-40CD-BA5E-E1F3DC34BB19}" type="pres">
      <dgm:prSet presAssocID="{9BDAF940-6009-4E38-B741-6B88E25FE021}" presName="Name14" presStyleCnt="0"/>
      <dgm:spPr/>
      <dgm:t>
        <a:bodyPr/>
        <a:lstStyle/>
        <a:p>
          <a:endParaRPr lang="pt-BR"/>
        </a:p>
      </dgm:t>
    </dgm:pt>
    <dgm:pt modelId="{BD3C2E9E-5F83-4CE5-9D85-04F1F235C652}" type="pres">
      <dgm:prSet presAssocID="{9BDAF940-6009-4E38-B741-6B88E25FE021}" presName="level1Shape" presStyleLbl="node0" presStyleIdx="0" presStyleCnt="1" custScaleX="409003" custScaleY="111190" custLinFactY="-21230" custLinFactNeighborX="-7098" custLinFactNeighborY="-100000">
        <dgm:presLayoutVars>
          <dgm:chPref val="3"/>
        </dgm:presLayoutVars>
      </dgm:prSet>
      <dgm:spPr/>
      <dgm:t>
        <a:bodyPr/>
        <a:lstStyle/>
        <a:p>
          <a:endParaRPr lang="pt-BR"/>
        </a:p>
      </dgm:t>
    </dgm:pt>
    <dgm:pt modelId="{FA711233-0DB3-4110-8926-5C0348A8BDB7}" type="pres">
      <dgm:prSet presAssocID="{9BDAF940-6009-4E38-B741-6B88E25FE021}" presName="hierChild2" presStyleCnt="0"/>
      <dgm:spPr/>
      <dgm:t>
        <a:bodyPr/>
        <a:lstStyle/>
        <a:p>
          <a:endParaRPr lang="pt-BR"/>
        </a:p>
      </dgm:t>
    </dgm:pt>
    <dgm:pt modelId="{E6F77D80-446A-4B75-9CC6-E12B1F0576A3}" type="pres">
      <dgm:prSet presAssocID="{8677BD9A-11DA-4FE0-ABCD-2B70A28C2ED4}" presName="Name19" presStyleLbl="parChTrans1D2" presStyleIdx="0" presStyleCnt="3"/>
      <dgm:spPr/>
      <dgm:t>
        <a:bodyPr/>
        <a:lstStyle/>
        <a:p>
          <a:endParaRPr lang="pt-BR"/>
        </a:p>
      </dgm:t>
    </dgm:pt>
    <dgm:pt modelId="{3364863B-280B-451E-8201-2885E6561164}" type="pres">
      <dgm:prSet presAssocID="{C31E54BC-E038-47D8-917C-50F7DE9B416F}" presName="Name21" presStyleCnt="0"/>
      <dgm:spPr/>
      <dgm:t>
        <a:bodyPr/>
        <a:lstStyle/>
        <a:p>
          <a:endParaRPr lang="pt-BR"/>
        </a:p>
      </dgm:t>
    </dgm:pt>
    <dgm:pt modelId="{14CFE19C-B819-48FC-8E0A-FB78D6AEAC9D}" type="pres">
      <dgm:prSet presAssocID="{C31E54BC-E038-47D8-917C-50F7DE9B416F}" presName="level2Shape" presStyleLbl="node2" presStyleIdx="0" presStyleCnt="3" custScaleX="334751" custScaleY="268110" custLinFactNeighborX="-64583" custLinFactNeighborY="-25739"/>
      <dgm:spPr/>
      <dgm:t>
        <a:bodyPr/>
        <a:lstStyle/>
        <a:p>
          <a:endParaRPr lang="pt-BR"/>
        </a:p>
      </dgm:t>
    </dgm:pt>
    <dgm:pt modelId="{DE20612D-B5A3-44C1-94D5-57E6A4FC7935}" type="pres">
      <dgm:prSet presAssocID="{C31E54BC-E038-47D8-917C-50F7DE9B416F}" presName="hierChild3" presStyleCnt="0"/>
      <dgm:spPr/>
      <dgm:t>
        <a:bodyPr/>
        <a:lstStyle/>
        <a:p>
          <a:endParaRPr lang="pt-BR"/>
        </a:p>
      </dgm:t>
    </dgm:pt>
    <dgm:pt modelId="{2321A573-3CA2-46FC-B2C0-F2FD4EE4360D}" type="pres">
      <dgm:prSet presAssocID="{665F53AF-05F1-42A4-8052-34E5A888C3A1}" presName="Name19" presStyleLbl="parChTrans1D3" presStyleIdx="0" presStyleCnt="2"/>
      <dgm:spPr/>
      <dgm:t>
        <a:bodyPr/>
        <a:lstStyle/>
        <a:p>
          <a:endParaRPr lang="pt-BR"/>
        </a:p>
      </dgm:t>
    </dgm:pt>
    <dgm:pt modelId="{F4500F10-30ED-4AE3-BFEE-55F94DD2552D}" type="pres">
      <dgm:prSet presAssocID="{BB1C68D7-E9BA-49B3-9E73-95A0DA757051}" presName="Name21" presStyleCnt="0"/>
      <dgm:spPr/>
      <dgm:t>
        <a:bodyPr/>
        <a:lstStyle/>
        <a:p>
          <a:endParaRPr lang="pt-BR"/>
        </a:p>
      </dgm:t>
    </dgm:pt>
    <dgm:pt modelId="{42097683-49D8-4554-84E2-7D578C795C54}" type="pres">
      <dgm:prSet presAssocID="{BB1C68D7-E9BA-49B3-9E73-95A0DA757051}" presName="level2Shape" presStyleLbl="node3" presStyleIdx="0" presStyleCnt="2" custScaleX="548763" custScaleY="219512" custLinFactX="-41578" custLinFactNeighborX="-100000" custLinFactNeighborY="20569"/>
      <dgm:spPr/>
      <dgm:t>
        <a:bodyPr/>
        <a:lstStyle/>
        <a:p>
          <a:endParaRPr lang="pt-BR"/>
        </a:p>
      </dgm:t>
    </dgm:pt>
    <dgm:pt modelId="{69244E24-17E5-4C7F-B2DF-BE32A75DC0BC}" type="pres">
      <dgm:prSet presAssocID="{BB1C68D7-E9BA-49B3-9E73-95A0DA757051}" presName="hierChild3" presStyleCnt="0"/>
      <dgm:spPr/>
      <dgm:t>
        <a:bodyPr/>
        <a:lstStyle/>
        <a:p>
          <a:endParaRPr lang="pt-BR"/>
        </a:p>
      </dgm:t>
    </dgm:pt>
    <dgm:pt modelId="{1FDDB093-7FDF-44E8-A2C4-C324A3D7985D}" type="pres">
      <dgm:prSet presAssocID="{A4A30AC4-D888-43F5-88C6-CFC2391DC4D6}" presName="Name19" presStyleLbl="parChTrans1D2" presStyleIdx="1" presStyleCnt="3"/>
      <dgm:spPr/>
      <dgm:t>
        <a:bodyPr/>
        <a:lstStyle/>
        <a:p>
          <a:endParaRPr lang="pt-BR"/>
        </a:p>
      </dgm:t>
    </dgm:pt>
    <dgm:pt modelId="{F367C3AE-5432-4FF6-A538-73A9120580CA}" type="pres">
      <dgm:prSet presAssocID="{88F9FB78-16EF-4E65-90F3-E2130C1111E9}" presName="Name21" presStyleCnt="0"/>
      <dgm:spPr/>
      <dgm:t>
        <a:bodyPr/>
        <a:lstStyle/>
        <a:p>
          <a:endParaRPr lang="pt-BR"/>
        </a:p>
      </dgm:t>
    </dgm:pt>
    <dgm:pt modelId="{0AFB4768-8FC3-4580-84D8-E6D91EFD72DA}" type="pres">
      <dgm:prSet presAssocID="{88F9FB78-16EF-4E65-90F3-E2130C1111E9}" presName="level2Shape" presStyleLbl="node2" presStyleIdx="1" presStyleCnt="3" custScaleX="284599" custScaleY="271490"/>
      <dgm:spPr/>
      <dgm:t>
        <a:bodyPr/>
        <a:lstStyle/>
        <a:p>
          <a:endParaRPr lang="pt-BR"/>
        </a:p>
      </dgm:t>
    </dgm:pt>
    <dgm:pt modelId="{575E46D4-ACE1-4676-9227-C1E0E2EA3137}" type="pres">
      <dgm:prSet presAssocID="{88F9FB78-16EF-4E65-90F3-E2130C1111E9}" presName="hierChild3" presStyleCnt="0"/>
      <dgm:spPr/>
      <dgm:t>
        <a:bodyPr/>
        <a:lstStyle/>
        <a:p>
          <a:endParaRPr lang="pt-BR"/>
        </a:p>
      </dgm:t>
    </dgm:pt>
    <dgm:pt modelId="{EFF18FD3-14EE-4C68-8FB4-F51E667B69FE}" type="pres">
      <dgm:prSet presAssocID="{76DC936E-0F35-41D8-A5E2-91B99D544EAE}" presName="Name19" presStyleLbl="parChTrans1D3" presStyleIdx="1" presStyleCnt="2"/>
      <dgm:spPr/>
      <dgm:t>
        <a:bodyPr/>
        <a:lstStyle/>
        <a:p>
          <a:endParaRPr lang="pt-BR"/>
        </a:p>
      </dgm:t>
    </dgm:pt>
    <dgm:pt modelId="{15E611EC-05A9-42BD-9FDE-ACDC28185310}" type="pres">
      <dgm:prSet presAssocID="{9D4784F8-C9DA-4276-887E-A147026EA0FF}" presName="Name21" presStyleCnt="0"/>
      <dgm:spPr/>
      <dgm:t>
        <a:bodyPr/>
        <a:lstStyle/>
        <a:p>
          <a:endParaRPr lang="pt-BR"/>
        </a:p>
      </dgm:t>
    </dgm:pt>
    <dgm:pt modelId="{4534999E-4F60-4CEE-85B7-E32A0922A536}" type="pres">
      <dgm:prSet presAssocID="{9D4784F8-C9DA-4276-887E-A147026EA0FF}" presName="level2Shape" presStyleLbl="node3" presStyleIdx="1" presStyleCnt="2" custScaleX="245971" custScaleY="183266" custLinFactNeighborX="-2496" custLinFactNeighborY="90719"/>
      <dgm:spPr/>
      <dgm:t>
        <a:bodyPr/>
        <a:lstStyle/>
        <a:p>
          <a:endParaRPr lang="pt-BR"/>
        </a:p>
      </dgm:t>
    </dgm:pt>
    <dgm:pt modelId="{47894C94-628E-42B1-ACD0-2DFD814B3C0A}" type="pres">
      <dgm:prSet presAssocID="{9D4784F8-C9DA-4276-887E-A147026EA0FF}" presName="hierChild3" presStyleCnt="0"/>
      <dgm:spPr/>
      <dgm:t>
        <a:bodyPr/>
        <a:lstStyle/>
        <a:p>
          <a:endParaRPr lang="pt-BR"/>
        </a:p>
      </dgm:t>
    </dgm:pt>
    <dgm:pt modelId="{727F63AF-D5DC-4319-836E-C12A01B3AFE1}" type="pres">
      <dgm:prSet presAssocID="{C4A09C37-72A6-406A-B0F5-F36F7889536C}" presName="Name19" presStyleLbl="parChTrans1D2" presStyleIdx="2" presStyleCnt="3"/>
      <dgm:spPr/>
      <dgm:t>
        <a:bodyPr/>
        <a:lstStyle/>
        <a:p>
          <a:endParaRPr lang="pt-BR"/>
        </a:p>
      </dgm:t>
    </dgm:pt>
    <dgm:pt modelId="{C0807A00-71A4-4A1A-BB08-DBC7008ADA6E}" type="pres">
      <dgm:prSet presAssocID="{7DD80BC8-8A22-489C-B1F4-ECD9766DD686}" presName="Name21" presStyleCnt="0"/>
      <dgm:spPr/>
      <dgm:t>
        <a:bodyPr/>
        <a:lstStyle/>
        <a:p>
          <a:endParaRPr lang="pt-BR"/>
        </a:p>
      </dgm:t>
    </dgm:pt>
    <dgm:pt modelId="{4D036FE9-3AC6-4B39-B0E5-659BEA0FE8F1}" type="pres">
      <dgm:prSet presAssocID="{7DD80BC8-8A22-489C-B1F4-ECD9766DD686}" presName="level2Shape" presStyleLbl="node2" presStyleIdx="2" presStyleCnt="3" custScaleX="156448" custScaleY="467846"/>
      <dgm:spPr/>
      <dgm:t>
        <a:bodyPr/>
        <a:lstStyle/>
        <a:p>
          <a:endParaRPr lang="pt-BR"/>
        </a:p>
      </dgm:t>
    </dgm:pt>
    <dgm:pt modelId="{0E79FC3C-9881-4F7E-84DD-7C64CA09F56E}" type="pres">
      <dgm:prSet presAssocID="{7DD80BC8-8A22-489C-B1F4-ECD9766DD686}" presName="hierChild3" presStyleCnt="0"/>
      <dgm:spPr/>
      <dgm:t>
        <a:bodyPr/>
        <a:lstStyle/>
        <a:p>
          <a:endParaRPr lang="pt-BR"/>
        </a:p>
      </dgm:t>
    </dgm:pt>
    <dgm:pt modelId="{2B2AC584-9196-4DB1-863A-1D185D44B051}" type="pres">
      <dgm:prSet presAssocID="{6B266730-FC27-48B9-8EC9-610800537069}" presName="bgShapesFlow" presStyleCnt="0"/>
      <dgm:spPr/>
      <dgm:t>
        <a:bodyPr/>
        <a:lstStyle/>
        <a:p>
          <a:endParaRPr lang="pt-BR"/>
        </a:p>
      </dgm:t>
    </dgm:pt>
    <dgm:pt modelId="{4B687EFC-6DF0-4C70-B87C-85A88B434D7E}" type="pres">
      <dgm:prSet presAssocID="{B47014B5-9B3A-4D46-9271-433EF5B896B4}" presName="rectComp" presStyleCnt="0"/>
      <dgm:spPr/>
      <dgm:t>
        <a:bodyPr/>
        <a:lstStyle/>
        <a:p>
          <a:endParaRPr lang="pt-BR"/>
        </a:p>
      </dgm:t>
    </dgm:pt>
    <dgm:pt modelId="{F380ABEB-3177-41F1-8B32-D60B3596E356}" type="pres">
      <dgm:prSet presAssocID="{B47014B5-9B3A-4D46-9271-433EF5B896B4}" presName="bgRect" presStyleLbl="bgShp" presStyleIdx="0" presStyleCnt="1" custScaleX="100000" custScaleY="229981" custLinFactNeighborY="3492"/>
      <dgm:spPr/>
      <dgm:t>
        <a:bodyPr/>
        <a:lstStyle/>
        <a:p>
          <a:endParaRPr lang="pt-BR"/>
        </a:p>
      </dgm:t>
    </dgm:pt>
    <dgm:pt modelId="{C5456164-175A-41F1-9180-6C50FF9F5E62}" type="pres">
      <dgm:prSet presAssocID="{B47014B5-9B3A-4D46-9271-433EF5B896B4}" presName="bgRectTx" presStyleLbl="bgShp" presStyleIdx="0" presStyleCnt="1">
        <dgm:presLayoutVars>
          <dgm:bulletEnabled val="1"/>
        </dgm:presLayoutVars>
      </dgm:prSet>
      <dgm:spPr/>
      <dgm:t>
        <a:bodyPr/>
        <a:lstStyle/>
        <a:p>
          <a:endParaRPr lang="pt-BR"/>
        </a:p>
      </dgm:t>
    </dgm:pt>
  </dgm:ptLst>
  <dgm:cxnLst>
    <dgm:cxn modelId="{7E4FEA8A-9D0D-47C0-ABCA-A6B7426E9C97}" type="presOf" srcId="{665F53AF-05F1-42A4-8052-34E5A888C3A1}" destId="{2321A573-3CA2-46FC-B2C0-F2FD4EE4360D}" srcOrd="0" destOrd="0" presId="urn:microsoft.com/office/officeart/2005/8/layout/hierarchy6"/>
    <dgm:cxn modelId="{BF312F5D-4DC6-4464-B93C-236779B62EB6}" type="presOf" srcId="{A4A30AC4-D888-43F5-88C6-CFC2391DC4D6}" destId="{1FDDB093-7FDF-44E8-A2C4-C324A3D7985D}" srcOrd="0" destOrd="0" presId="urn:microsoft.com/office/officeart/2005/8/layout/hierarchy6"/>
    <dgm:cxn modelId="{E8801C81-0D40-400F-A7E4-C92EFA51AC45}" srcId="{9BDAF940-6009-4E38-B741-6B88E25FE021}" destId="{7DD80BC8-8A22-489C-B1F4-ECD9766DD686}" srcOrd="2" destOrd="0" parTransId="{C4A09C37-72A6-406A-B0F5-F36F7889536C}" sibTransId="{86968731-42E5-457A-811D-328B2E107578}"/>
    <dgm:cxn modelId="{C21BF35F-59F1-4032-BF7D-E981E08E48CA}" type="presOf" srcId="{9BDAF940-6009-4E38-B741-6B88E25FE021}" destId="{BD3C2E9E-5F83-4CE5-9D85-04F1F235C652}" srcOrd="0" destOrd="0" presId="urn:microsoft.com/office/officeart/2005/8/layout/hierarchy6"/>
    <dgm:cxn modelId="{220A99FE-7E1B-435F-A55B-7CB62AC272B0}" type="presOf" srcId="{B47014B5-9B3A-4D46-9271-433EF5B896B4}" destId="{F380ABEB-3177-41F1-8B32-D60B3596E356}" srcOrd="0" destOrd="0" presId="urn:microsoft.com/office/officeart/2005/8/layout/hierarchy6"/>
    <dgm:cxn modelId="{922DB11A-E627-4C0E-9FB7-727F69F42FDC}" srcId="{6B266730-FC27-48B9-8EC9-610800537069}" destId="{9BDAF940-6009-4E38-B741-6B88E25FE021}" srcOrd="0" destOrd="0" parTransId="{FFE4DD41-4A45-40C1-97CE-771DF2B2F1B1}" sibTransId="{8A3060BC-6BB6-4865-8457-C27652E1F320}"/>
    <dgm:cxn modelId="{16A918BE-A833-4E77-878E-5D2C73DA1C28}" type="presOf" srcId="{88F9FB78-16EF-4E65-90F3-E2130C1111E9}" destId="{0AFB4768-8FC3-4580-84D8-E6D91EFD72DA}" srcOrd="0" destOrd="0" presId="urn:microsoft.com/office/officeart/2005/8/layout/hierarchy6"/>
    <dgm:cxn modelId="{D5AC46B4-5AED-44BC-A531-6DDCD415AE99}" type="presOf" srcId="{C31E54BC-E038-47D8-917C-50F7DE9B416F}" destId="{14CFE19C-B819-48FC-8E0A-FB78D6AEAC9D}" srcOrd="0" destOrd="0" presId="urn:microsoft.com/office/officeart/2005/8/layout/hierarchy6"/>
    <dgm:cxn modelId="{BC2778D6-BCED-4749-8591-CB31C7F90137}" type="presOf" srcId="{BB1C68D7-E9BA-49B3-9E73-95A0DA757051}" destId="{42097683-49D8-4554-84E2-7D578C795C54}" srcOrd="0" destOrd="0" presId="urn:microsoft.com/office/officeart/2005/8/layout/hierarchy6"/>
    <dgm:cxn modelId="{2B52FDB4-FECB-449D-80F6-BDB5AD651606}" srcId="{C31E54BC-E038-47D8-917C-50F7DE9B416F}" destId="{BB1C68D7-E9BA-49B3-9E73-95A0DA757051}" srcOrd="0" destOrd="0" parTransId="{665F53AF-05F1-42A4-8052-34E5A888C3A1}" sibTransId="{40F6BBE4-2F7F-472E-8E76-514B543A9662}"/>
    <dgm:cxn modelId="{2D6A8B30-A5F1-4B31-9725-7093CDD92F16}" type="presOf" srcId="{6B266730-FC27-48B9-8EC9-610800537069}" destId="{A1830405-15BF-498E-9C88-20A56240419A}" srcOrd="0" destOrd="0" presId="urn:microsoft.com/office/officeart/2005/8/layout/hierarchy6"/>
    <dgm:cxn modelId="{8A428873-DA96-474B-B302-BA9F510A33B2}" srcId="{9BDAF940-6009-4E38-B741-6B88E25FE021}" destId="{C31E54BC-E038-47D8-917C-50F7DE9B416F}" srcOrd="0" destOrd="0" parTransId="{8677BD9A-11DA-4FE0-ABCD-2B70A28C2ED4}" sibTransId="{D38148D6-4C26-484B-9BD0-065BF962AE29}"/>
    <dgm:cxn modelId="{579D2B2E-B7DF-42B3-AB90-924FFC06244B}" type="presOf" srcId="{C4A09C37-72A6-406A-B0F5-F36F7889536C}" destId="{727F63AF-D5DC-4319-836E-C12A01B3AFE1}" srcOrd="0" destOrd="0" presId="urn:microsoft.com/office/officeart/2005/8/layout/hierarchy6"/>
    <dgm:cxn modelId="{F51D800B-F38B-41F7-8BB3-3C7D65D756C5}" type="presOf" srcId="{76DC936E-0F35-41D8-A5E2-91B99D544EAE}" destId="{EFF18FD3-14EE-4C68-8FB4-F51E667B69FE}" srcOrd="0" destOrd="0" presId="urn:microsoft.com/office/officeart/2005/8/layout/hierarchy6"/>
    <dgm:cxn modelId="{76527D4A-DB5A-4706-BCDF-B10502FFD30A}" type="presOf" srcId="{8677BD9A-11DA-4FE0-ABCD-2B70A28C2ED4}" destId="{E6F77D80-446A-4B75-9CC6-E12B1F0576A3}" srcOrd="0" destOrd="0" presId="urn:microsoft.com/office/officeart/2005/8/layout/hierarchy6"/>
    <dgm:cxn modelId="{372F0F49-DB45-411A-9690-096DE3D0E2BA}" srcId="{9BDAF940-6009-4E38-B741-6B88E25FE021}" destId="{88F9FB78-16EF-4E65-90F3-E2130C1111E9}" srcOrd="1" destOrd="0" parTransId="{A4A30AC4-D888-43F5-88C6-CFC2391DC4D6}" sibTransId="{43B8C670-92A4-46F0-8EAB-DDDA0550BBD1}"/>
    <dgm:cxn modelId="{39A1A682-FDB3-4541-89D4-593ECB971B1B}" type="presOf" srcId="{B47014B5-9B3A-4D46-9271-433EF5B896B4}" destId="{C5456164-175A-41F1-9180-6C50FF9F5E62}" srcOrd="1" destOrd="0" presId="urn:microsoft.com/office/officeart/2005/8/layout/hierarchy6"/>
    <dgm:cxn modelId="{57046921-77DA-47EE-9D06-548B993F8193}" type="presOf" srcId="{9D4784F8-C9DA-4276-887E-A147026EA0FF}" destId="{4534999E-4F60-4CEE-85B7-E32A0922A536}" srcOrd="0" destOrd="0" presId="urn:microsoft.com/office/officeart/2005/8/layout/hierarchy6"/>
    <dgm:cxn modelId="{A8472E86-735F-4BE1-928D-B328A0C4AECA}" srcId="{6B266730-FC27-48B9-8EC9-610800537069}" destId="{B47014B5-9B3A-4D46-9271-433EF5B896B4}" srcOrd="1" destOrd="0" parTransId="{428365E3-FAC5-4443-A200-67D53CECE83D}" sibTransId="{21E25DE5-4161-47D5-A973-4ED047ACFA91}"/>
    <dgm:cxn modelId="{063CBD59-86C8-4F9A-8151-F1741F31AEB0}" srcId="{88F9FB78-16EF-4E65-90F3-E2130C1111E9}" destId="{9D4784F8-C9DA-4276-887E-A147026EA0FF}" srcOrd="0" destOrd="0" parTransId="{76DC936E-0F35-41D8-A5E2-91B99D544EAE}" sibTransId="{25663D3C-FD67-4938-B709-FE97E534971D}"/>
    <dgm:cxn modelId="{E04030AA-E8B0-44FA-9523-8C82E61CEFDA}" type="presOf" srcId="{7DD80BC8-8A22-489C-B1F4-ECD9766DD686}" destId="{4D036FE9-3AC6-4B39-B0E5-659BEA0FE8F1}" srcOrd="0" destOrd="0" presId="urn:microsoft.com/office/officeart/2005/8/layout/hierarchy6"/>
    <dgm:cxn modelId="{82423C43-EECC-48DC-A377-9467000D1C99}" type="presParOf" srcId="{A1830405-15BF-498E-9C88-20A56240419A}" destId="{1CF9F2EF-D5ED-44EE-947D-A0C85CA55974}" srcOrd="0" destOrd="0" presId="urn:microsoft.com/office/officeart/2005/8/layout/hierarchy6"/>
    <dgm:cxn modelId="{255BF7C4-4446-42EB-A2C8-9EA7248DD9A7}" type="presParOf" srcId="{1CF9F2EF-D5ED-44EE-947D-A0C85CA55974}" destId="{D8702302-4030-4C31-A4D3-125CA669A760}" srcOrd="0" destOrd="0" presId="urn:microsoft.com/office/officeart/2005/8/layout/hierarchy6"/>
    <dgm:cxn modelId="{8454B501-FF18-4450-BC51-67F6816E32DF}" type="presParOf" srcId="{1CF9F2EF-D5ED-44EE-947D-A0C85CA55974}" destId="{AFBB52AE-F15B-47B0-8B3E-04B798CA66ED}" srcOrd="1" destOrd="0" presId="urn:microsoft.com/office/officeart/2005/8/layout/hierarchy6"/>
    <dgm:cxn modelId="{65E33CBD-4E45-437D-96ED-8109A746B73E}" type="presParOf" srcId="{AFBB52AE-F15B-47B0-8B3E-04B798CA66ED}" destId="{C6FDAD6E-6491-40CD-BA5E-E1F3DC34BB19}" srcOrd="0" destOrd="0" presId="urn:microsoft.com/office/officeart/2005/8/layout/hierarchy6"/>
    <dgm:cxn modelId="{1BBB1A1F-E7B0-469A-A5DB-CD9EDD94FC55}" type="presParOf" srcId="{C6FDAD6E-6491-40CD-BA5E-E1F3DC34BB19}" destId="{BD3C2E9E-5F83-4CE5-9D85-04F1F235C652}" srcOrd="0" destOrd="0" presId="urn:microsoft.com/office/officeart/2005/8/layout/hierarchy6"/>
    <dgm:cxn modelId="{E0E70899-FD02-47A8-95A5-C89591CBFCC8}" type="presParOf" srcId="{C6FDAD6E-6491-40CD-BA5E-E1F3DC34BB19}" destId="{FA711233-0DB3-4110-8926-5C0348A8BDB7}" srcOrd="1" destOrd="0" presId="urn:microsoft.com/office/officeart/2005/8/layout/hierarchy6"/>
    <dgm:cxn modelId="{93EDB69A-1400-4DEE-8C51-686E1A62E1D5}" type="presParOf" srcId="{FA711233-0DB3-4110-8926-5C0348A8BDB7}" destId="{E6F77D80-446A-4B75-9CC6-E12B1F0576A3}" srcOrd="0" destOrd="0" presId="urn:microsoft.com/office/officeart/2005/8/layout/hierarchy6"/>
    <dgm:cxn modelId="{7D30402C-666A-45BA-8D28-2FBDCD7D6F49}" type="presParOf" srcId="{FA711233-0DB3-4110-8926-5C0348A8BDB7}" destId="{3364863B-280B-451E-8201-2885E6561164}" srcOrd="1" destOrd="0" presId="urn:microsoft.com/office/officeart/2005/8/layout/hierarchy6"/>
    <dgm:cxn modelId="{700D5663-75C7-4EF0-914A-3CE8D0C7FBB3}" type="presParOf" srcId="{3364863B-280B-451E-8201-2885E6561164}" destId="{14CFE19C-B819-48FC-8E0A-FB78D6AEAC9D}" srcOrd="0" destOrd="0" presId="urn:microsoft.com/office/officeart/2005/8/layout/hierarchy6"/>
    <dgm:cxn modelId="{842176B2-4A18-4AD5-B16F-6EA56F72EA6F}" type="presParOf" srcId="{3364863B-280B-451E-8201-2885E6561164}" destId="{DE20612D-B5A3-44C1-94D5-57E6A4FC7935}" srcOrd="1" destOrd="0" presId="urn:microsoft.com/office/officeart/2005/8/layout/hierarchy6"/>
    <dgm:cxn modelId="{BBC55C68-05A8-4338-9392-AEF78F2ADE60}" type="presParOf" srcId="{DE20612D-B5A3-44C1-94D5-57E6A4FC7935}" destId="{2321A573-3CA2-46FC-B2C0-F2FD4EE4360D}" srcOrd="0" destOrd="0" presId="urn:microsoft.com/office/officeart/2005/8/layout/hierarchy6"/>
    <dgm:cxn modelId="{85C97BB5-37C8-43E0-876F-1770BC9D71AC}" type="presParOf" srcId="{DE20612D-B5A3-44C1-94D5-57E6A4FC7935}" destId="{F4500F10-30ED-4AE3-BFEE-55F94DD2552D}" srcOrd="1" destOrd="0" presId="urn:microsoft.com/office/officeart/2005/8/layout/hierarchy6"/>
    <dgm:cxn modelId="{76288612-C49D-4889-AA7C-021F01E75FD0}" type="presParOf" srcId="{F4500F10-30ED-4AE3-BFEE-55F94DD2552D}" destId="{42097683-49D8-4554-84E2-7D578C795C54}" srcOrd="0" destOrd="0" presId="urn:microsoft.com/office/officeart/2005/8/layout/hierarchy6"/>
    <dgm:cxn modelId="{4FC250A9-60E0-4819-A988-630562F140F3}" type="presParOf" srcId="{F4500F10-30ED-4AE3-BFEE-55F94DD2552D}" destId="{69244E24-17E5-4C7F-B2DF-BE32A75DC0BC}" srcOrd="1" destOrd="0" presId="urn:microsoft.com/office/officeart/2005/8/layout/hierarchy6"/>
    <dgm:cxn modelId="{6D529343-F457-4A24-A282-83940F99C4D2}" type="presParOf" srcId="{FA711233-0DB3-4110-8926-5C0348A8BDB7}" destId="{1FDDB093-7FDF-44E8-A2C4-C324A3D7985D}" srcOrd="2" destOrd="0" presId="urn:microsoft.com/office/officeart/2005/8/layout/hierarchy6"/>
    <dgm:cxn modelId="{A346DC66-3653-43DD-A257-50A521FD0A9F}" type="presParOf" srcId="{FA711233-0DB3-4110-8926-5C0348A8BDB7}" destId="{F367C3AE-5432-4FF6-A538-73A9120580CA}" srcOrd="3" destOrd="0" presId="urn:microsoft.com/office/officeart/2005/8/layout/hierarchy6"/>
    <dgm:cxn modelId="{72A0F934-9C13-4587-8562-4CA51F0C3CDE}" type="presParOf" srcId="{F367C3AE-5432-4FF6-A538-73A9120580CA}" destId="{0AFB4768-8FC3-4580-84D8-E6D91EFD72DA}" srcOrd="0" destOrd="0" presId="urn:microsoft.com/office/officeart/2005/8/layout/hierarchy6"/>
    <dgm:cxn modelId="{BB94C911-C24D-43D3-9988-469B8E31F0AC}" type="presParOf" srcId="{F367C3AE-5432-4FF6-A538-73A9120580CA}" destId="{575E46D4-ACE1-4676-9227-C1E0E2EA3137}" srcOrd="1" destOrd="0" presId="urn:microsoft.com/office/officeart/2005/8/layout/hierarchy6"/>
    <dgm:cxn modelId="{398884A6-3E05-4511-9F3C-66DE35824184}" type="presParOf" srcId="{575E46D4-ACE1-4676-9227-C1E0E2EA3137}" destId="{EFF18FD3-14EE-4C68-8FB4-F51E667B69FE}" srcOrd="0" destOrd="0" presId="urn:microsoft.com/office/officeart/2005/8/layout/hierarchy6"/>
    <dgm:cxn modelId="{0FCE120F-227A-4A3B-9F09-A20AD45FC243}" type="presParOf" srcId="{575E46D4-ACE1-4676-9227-C1E0E2EA3137}" destId="{15E611EC-05A9-42BD-9FDE-ACDC28185310}" srcOrd="1" destOrd="0" presId="urn:microsoft.com/office/officeart/2005/8/layout/hierarchy6"/>
    <dgm:cxn modelId="{0988318E-8272-4BBA-A38C-40AAE612BF61}" type="presParOf" srcId="{15E611EC-05A9-42BD-9FDE-ACDC28185310}" destId="{4534999E-4F60-4CEE-85B7-E32A0922A536}" srcOrd="0" destOrd="0" presId="urn:microsoft.com/office/officeart/2005/8/layout/hierarchy6"/>
    <dgm:cxn modelId="{2DE8375A-8C1F-41CB-85E3-4CD9376B5162}" type="presParOf" srcId="{15E611EC-05A9-42BD-9FDE-ACDC28185310}" destId="{47894C94-628E-42B1-ACD0-2DFD814B3C0A}" srcOrd="1" destOrd="0" presId="urn:microsoft.com/office/officeart/2005/8/layout/hierarchy6"/>
    <dgm:cxn modelId="{51C673A3-A709-4B07-9B0F-A3ED85FF1DC6}" type="presParOf" srcId="{FA711233-0DB3-4110-8926-5C0348A8BDB7}" destId="{727F63AF-D5DC-4319-836E-C12A01B3AFE1}" srcOrd="4" destOrd="0" presId="urn:microsoft.com/office/officeart/2005/8/layout/hierarchy6"/>
    <dgm:cxn modelId="{6873D7B9-D32D-4BFF-AB8E-96382CB377E8}" type="presParOf" srcId="{FA711233-0DB3-4110-8926-5C0348A8BDB7}" destId="{C0807A00-71A4-4A1A-BB08-DBC7008ADA6E}" srcOrd="5" destOrd="0" presId="urn:microsoft.com/office/officeart/2005/8/layout/hierarchy6"/>
    <dgm:cxn modelId="{81F33BCE-3B2D-4EAC-A0E4-0F8622FA2698}" type="presParOf" srcId="{C0807A00-71A4-4A1A-BB08-DBC7008ADA6E}" destId="{4D036FE9-3AC6-4B39-B0E5-659BEA0FE8F1}" srcOrd="0" destOrd="0" presId="urn:microsoft.com/office/officeart/2005/8/layout/hierarchy6"/>
    <dgm:cxn modelId="{F3C73940-3C5F-49DA-ABF4-4A6D13A31574}" type="presParOf" srcId="{C0807A00-71A4-4A1A-BB08-DBC7008ADA6E}" destId="{0E79FC3C-9881-4F7E-84DD-7C64CA09F56E}" srcOrd="1" destOrd="0" presId="urn:microsoft.com/office/officeart/2005/8/layout/hierarchy6"/>
    <dgm:cxn modelId="{A5734EBC-E2A2-44EC-8529-A12009889146}" type="presParOf" srcId="{A1830405-15BF-498E-9C88-20A56240419A}" destId="{2B2AC584-9196-4DB1-863A-1D185D44B051}" srcOrd="1" destOrd="0" presId="urn:microsoft.com/office/officeart/2005/8/layout/hierarchy6"/>
    <dgm:cxn modelId="{EF97F730-2A0D-4C8E-A586-A5CCEFBD88D7}" type="presParOf" srcId="{2B2AC584-9196-4DB1-863A-1D185D44B051}" destId="{4B687EFC-6DF0-4C70-B87C-85A88B434D7E}" srcOrd="0" destOrd="0" presId="urn:microsoft.com/office/officeart/2005/8/layout/hierarchy6"/>
    <dgm:cxn modelId="{BE0402CD-806C-4322-8A06-885735D5E707}" type="presParOf" srcId="{4B687EFC-6DF0-4C70-B87C-85A88B434D7E}" destId="{F380ABEB-3177-41F1-8B32-D60B3596E356}" srcOrd="0" destOrd="0" presId="urn:microsoft.com/office/officeart/2005/8/layout/hierarchy6"/>
    <dgm:cxn modelId="{93B3FE28-6F41-4CB3-86C9-79D9E377CB42}" type="presParOf" srcId="{4B687EFC-6DF0-4C70-B87C-85A88B434D7E}" destId="{C5456164-175A-41F1-9180-6C50FF9F5E62}" srcOrd="1" destOrd="0" presId="urn:microsoft.com/office/officeart/2005/8/layout/hierarchy6"/>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1"/>
            <a:ext cx="3076575" cy="511175"/>
          </a:xfrm>
          <a:prstGeom prst="rect">
            <a:avLst/>
          </a:prstGeom>
        </p:spPr>
        <p:txBody>
          <a:bodyPr vert="horz" lIns="91432" tIns="45717" rIns="91432" bIns="45717" rtlCol="0"/>
          <a:lstStyle>
            <a:lvl1pPr algn="l">
              <a:defRPr sz="1200"/>
            </a:lvl1pPr>
          </a:lstStyle>
          <a:p>
            <a:endParaRPr lang="pt-BR"/>
          </a:p>
        </p:txBody>
      </p:sp>
      <p:sp>
        <p:nvSpPr>
          <p:cNvPr id="3" name="Espaço Reservado para Data 2"/>
          <p:cNvSpPr>
            <a:spLocks noGrp="1"/>
          </p:cNvSpPr>
          <p:nvPr>
            <p:ph type="dt" sz="quarter" idx="1"/>
          </p:nvPr>
        </p:nvSpPr>
        <p:spPr>
          <a:xfrm>
            <a:off x="4021139" y="1"/>
            <a:ext cx="3076575" cy="511175"/>
          </a:xfrm>
          <a:prstGeom prst="rect">
            <a:avLst/>
          </a:prstGeom>
        </p:spPr>
        <p:txBody>
          <a:bodyPr vert="horz" lIns="91432" tIns="45717" rIns="91432" bIns="45717" rtlCol="0"/>
          <a:lstStyle>
            <a:lvl1pPr algn="r">
              <a:defRPr sz="1200"/>
            </a:lvl1pPr>
          </a:lstStyle>
          <a:p>
            <a:fld id="{E26A3B13-10A2-409C-97A0-28030FFD54C8}" type="datetimeFigureOut">
              <a:rPr lang="pt-BR" smtClean="0"/>
              <a:pPr/>
              <a:t>23/05/2012</a:t>
            </a:fld>
            <a:endParaRPr lang="pt-BR"/>
          </a:p>
        </p:txBody>
      </p:sp>
      <p:sp>
        <p:nvSpPr>
          <p:cNvPr id="4" name="Espaço Reservado para Rodapé 3"/>
          <p:cNvSpPr>
            <a:spLocks noGrp="1"/>
          </p:cNvSpPr>
          <p:nvPr>
            <p:ph type="ftr" sz="quarter" idx="2"/>
          </p:nvPr>
        </p:nvSpPr>
        <p:spPr>
          <a:xfrm>
            <a:off x="0" y="9721851"/>
            <a:ext cx="3076575" cy="511175"/>
          </a:xfrm>
          <a:prstGeom prst="rect">
            <a:avLst/>
          </a:prstGeom>
        </p:spPr>
        <p:txBody>
          <a:bodyPr vert="horz" lIns="91432" tIns="45717" rIns="91432" bIns="45717"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4021139" y="9721851"/>
            <a:ext cx="3076575" cy="511175"/>
          </a:xfrm>
          <a:prstGeom prst="rect">
            <a:avLst/>
          </a:prstGeom>
        </p:spPr>
        <p:txBody>
          <a:bodyPr vert="horz" lIns="91432" tIns="45717" rIns="91432" bIns="45717" rtlCol="0" anchor="b"/>
          <a:lstStyle>
            <a:lvl1pPr algn="r">
              <a:defRPr sz="1200"/>
            </a:lvl1pPr>
          </a:lstStyle>
          <a:p>
            <a:fld id="{5F82765C-4E99-422D-84BA-29FAF8F71402}" type="slidenum">
              <a:rPr lang="pt-BR" smtClean="0"/>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1" y="0"/>
            <a:ext cx="7099300" cy="10234613"/>
          </a:xfrm>
          <a:prstGeom prst="roundRect">
            <a:avLst>
              <a:gd name="adj" fmla="val 23"/>
            </a:avLst>
          </a:prstGeom>
          <a:solidFill>
            <a:srgbClr val="FFFFFF"/>
          </a:solidFill>
          <a:ln w="9525">
            <a:noFill/>
            <a:round/>
            <a:headEnd/>
            <a:tailEnd/>
          </a:ln>
          <a:effectLst/>
        </p:spPr>
        <p:txBody>
          <a:bodyPr wrap="none" lIns="99040" tIns="49520" rIns="99040" bIns="49520" anchor="ctr"/>
          <a:lstStyle/>
          <a:p>
            <a:pPr>
              <a:defRPr/>
            </a:pPr>
            <a:endParaRPr lang="pt-BR"/>
          </a:p>
        </p:txBody>
      </p:sp>
      <p:sp>
        <p:nvSpPr>
          <p:cNvPr id="5122" name="AutoShape 2"/>
          <p:cNvSpPr>
            <a:spLocks noChangeArrowheads="1"/>
          </p:cNvSpPr>
          <p:nvPr/>
        </p:nvSpPr>
        <p:spPr bwMode="auto">
          <a:xfrm>
            <a:off x="1" y="0"/>
            <a:ext cx="7099300" cy="10234613"/>
          </a:xfrm>
          <a:prstGeom prst="roundRect">
            <a:avLst>
              <a:gd name="adj" fmla="val 23"/>
            </a:avLst>
          </a:prstGeom>
          <a:solidFill>
            <a:srgbClr val="FFFFFF"/>
          </a:solidFill>
          <a:ln w="9525">
            <a:noFill/>
            <a:round/>
            <a:headEnd/>
            <a:tailEnd/>
          </a:ln>
          <a:effectLst/>
        </p:spPr>
        <p:txBody>
          <a:bodyPr wrap="none" lIns="99040" tIns="49520" rIns="99040" bIns="49520" anchor="ctr"/>
          <a:lstStyle/>
          <a:p>
            <a:pPr>
              <a:defRPr/>
            </a:pPr>
            <a:endParaRPr lang="pt-BR"/>
          </a:p>
        </p:txBody>
      </p:sp>
      <p:sp>
        <p:nvSpPr>
          <p:cNvPr id="5123" name="AutoShape 3"/>
          <p:cNvSpPr>
            <a:spLocks noChangeArrowheads="1"/>
          </p:cNvSpPr>
          <p:nvPr/>
        </p:nvSpPr>
        <p:spPr bwMode="auto">
          <a:xfrm>
            <a:off x="1" y="0"/>
            <a:ext cx="7099300" cy="10234613"/>
          </a:xfrm>
          <a:prstGeom prst="roundRect">
            <a:avLst>
              <a:gd name="adj" fmla="val 23"/>
            </a:avLst>
          </a:prstGeom>
          <a:solidFill>
            <a:srgbClr val="FFFFFF"/>
          </a:solidFill>
          <a:ln w="9525">
            <a:noFill/>
            <a:round/>
            <a:headEnd/>
            <a:tailEnd/>
          </a:ln>
          <a:effectLst/>
        </p:spPr>
        <p:txBody>
          <a:bodyPr wrap="none" lIns="99040" tIns="49520" rIns="99040" bIns="49520" anchor="ctr"/>
          <a:lstStyle/>
          <a:p>
            <a:pPr>
              <a:defRPr/>
            </a:pPr>
            <a:endParaRPr lang="pt-BR"/>
          </a:p>
        </p:txBody>
      </p:sp>
      <p:sp>
        <p:nvSpPr>
          <p:cNvPr id="5124" name="AutoShape 4"/>
          <p:cNvSpPr>
            <a:spLocks noChangeArrowheads="1"/>
          </p:cNvSpPr>
          <p:nvPr/>
        </p:nvSpPr>
        <p:spPr bwMode="auto">
          <a:xfrm>
            <a:off x="1" y="0"/>
            <a:ext cx="7099300" cy="10234613"/>
          </a:xfrm>
          <a:prstGeom prst="roundRect">
            <a:avLst>
              <a:gd name="adj" fmla="val 23"/>
            </a:avLst>
          </a:prstGeom>
          <a:solidFill>
            <a:srgbClr val="FFFFFF"/>
          </a:solidFill>
          <a:ln w="9525">
            <a:noFill/>
            <a:round/>
            <a:headEnd/>
            <a:tailEnd/>
          </a:ln>
          <a:effectLst/>
        </p:spPr>
        <p:txBody>
          <a:bodyPr wrap="none" lIns="99040" tIns="49520" rIns="99040" bIns="49520" anchor="ctr"/>
          <a:lstStyle/>
          <a:p>
            <a:pPr>
              <a:defRPr/>
            </a:pPr>
            <a:endParaRPr lang="pt-BR"/>
          </a:p>
        </p:txBody>
      </p:sp>
      <p:sp>
        <p:nvSpPr>
          <p:cNvPr id="5125" name="AutoShape 5"/>
          <p:cNvSpPr>
            <a:spLocks noChangeArrowheads="1"/>
          </p:cNvSpPr>
          <p:nvPr/>
        </p:nvSpPr>
        <p:spPr bwMode="auto">
          <a:xfrm>
            <a:off x="1" y="0"/>
            <a:ext cx="7099300" cy="10234613"/>
          </a:xfrm>
          <a:prstGeom prst="roundRect">
            <a:avLst>
              <a:gd name="adj" fmla="val 23"/>
            </a:avLst>
          </a:prstGeom>
          <a:solidFill>
            <a:srgbClr val="FFFFFF"/>
          </a:solidFill>
          <a:ln w="9525">
            <a:noFill/>
            <a:round/>
            <a:headEnd/>
            <a:tailEnd/>
          </a:ln>
          <a:effectLst/>
        </p:spPr>
        <p:txBody>
          <a:bodyPr wrap="none" lIns="99040" tIns="49520" rIns="99040" bIns="49520" anchor="ctr"/>
          <a:lstStyle/>
          <a:p>
            <a:pPr>
              <a:defRPr/>
            </a:pPr>
            <a:endParaRPr lang="pt-BR"/>
          </a:p>
        </p:txBody>
      </p:sp>
      <p:sp>
        <p:nvSpPr>
          <p:cNvPr id="5126" name="AutoShape 6"/>
          <p:cNvSpPr>
            <a:spLocks noChangeArrowheads="1"/>
          </p:cNvSpPr>
          <p:nvPr/>
        </p:nvSpPr>
        <p:spPr bwMode="auto">
          <a:xfrm>
            <a:off x="1" y="0"/>
            <a:ext cx="7099300" cy="10234613"/>
          </a:xfrm>
          <a:prstGeom prst="roundRect">
            <a:avLst>
              <a:gd name="adj" fmla="val 23"/>
            </a:avLst>
          </a:prstGeom>
          <a:solidFill>
            <a:srgbClr val="FFFFFF"/>
          </a:solidFill>
          <a:ln w="9525">
            <a:noFill/>
            <a:round/>
            <a:headEnd/>
            <a:tailEnd/>
          </a:ln>
          <a:effectLst/>
        </p:spPr>
        <p:txBody>
          <a:bodyPr wrap="none" lIns="99040" tIns="49520" rIns="99040" bIns="49520" anchor="ctr"/>
          <a:lstStyle/>
          <a:p>
            <a:pPr>
              <a:defRPr/>
            </a:pPr>
            <a:endParaRPr lang="pt-BR"/>
          </a:p>
        </p:txBody>
      </p:sp>
      <p:sp>
        <p:nvSpPr>
          <p:cNvPr id="5127" name="AutoShape 7"/>
          <p:cNvSpPr>
            <a:spLocks noChangeArrowheads="1"/>
          </p:cNvSpPr>
          <p:nvPr/>
        </p:nvSpPr>
        <p:spPr bwMode="auto">
          <a:xfrm>
            <a:off x="1" y="0"/>
            <a:ext cx="7099300" cy="10234613"/>
          </a:xfrm>
          <a:prstGeom prst="roundRect">
            <a:avLst>
              <a:gd name="adj" fmla="val 23"/>
            </a:avLst>
          </a:prstGeom>
          <a:solidFill>
            <a:srgbClr val="FFFFFF"/>
          </a:solidFill>
          <a:ln w="9525">
            <a:noFill/>
            <a:round/>
            <a:headEnd/>
            <a:tailEnd/>
          </a:ln>
          <a:effectLst/>
        </p:spPr>
        <p:txBody>
          <a:bodyPr wrap="none" lIns="99040" tIns="49520" rIns="99040" bIns="49520" anchor="ctr"/>
          <a:lstStyle/>
          <a:p>
            <a:pPr>
              <a:defRPr/>
            </a:pPr>
            <a:endParaRPr lang="pt-BR"/>
          </a:p>
        </p:txBody>
      </p:sp>
      <p:sp>
        <p:nvSpPr>
          <p:cNvPr id="5128" name="AutoShape 8"/>
          <p:cNvSpPr>
            <a:spLocks noChangeArrowheads="1"/>
          </p:cNvSpPr>
          <p:nvPr/>
        </p:nvSpPr>
        <p:spPr bwMode="auto">
          <a:xfrm>
            <a:off x="1" y="0"/>
            <a:ext cx="7099300" cy="10234613"/>
          </a:xfrm>
          <a:prstGeom prst="roundRect">
            <a:avLst>
              <a:gd name="adj" fmla="val 23"/>
            </a:avLst>
          </a:prstGeom>
          <a:solidFill>
            <a:srgbClr val="FFFFFF"/>
          </a:solidFill>
          <a:ln w="9525">
            <a:noFill/>
            <a:round/>
            <a:headEnd/>
            <a:tailEnd/>
          </a:ln>
          <a:effectLst/>
        </p:spPr>
        <p:txBody>
          <a:bodyPr wrap="none" lIns="99040" tIns="49520" rIns="99040" bIns="49520" anchor="ctr"/>
          <a:lstStyle/>
          <a:p>
            <a:pPr>
              <a:defRPr/>
            </a:pPr>
            <a:endParaRPr lang="pt-BR"/>
          </a:p>
        </p:txBody>
      </p:sp>
      <p:sp>
        <p:nvSpPr>
          <p:cNvPr id="5129" name="AutoShape 9"/>
          <p:cNvSpPr>
            <a:spLocks noChangeArrowheads="1"/>
          </p:cNvSpPr>
          <p:nvPr/>
        </p:nvSpPr>
        <p:spPr bwMode="auto">
          <a:xfrm>
            <a:off x="1" y="0"/>
            <a:ext cx="7099300" cy="10234613"/>
          </a:xfrm>
          <a:prstGeom prst="roundRect">
            <a:avLst>
              <a:gd name="adj" fmla="val 23"/>
            </a:avLst>
          </a:prstGeom>
          <a:solidFill>
            <a:srgbClr val="FFFFFF"/>
          </a:solidFill>
          <a:ln w="9525">
            <a:noFill/>
            <a:round/>
            <a:headEnd/>
            <a:tailEnd/>
          </a:ln>
          <a:effectLst/>
        </p:spPr>
        <p:txBody>
          <a:bodyPr wrap="none" lIns="99040" tIns="49520" rIns="99040" bIns="49520" anchor="ctr"/>
          <a:lstStyle/>
          <a:p>
            <a:pPr>
              <a:defRPr/>
            </a:pPr>
            <a:endParaRPr lang="pt-BR"/>
          </a:p>
        </p:txBody>
      </p:sp>
      <p:sp>
        <p:nvSpPr>
          <p:cNvPr id="5130" name="Text Box 10"/>
          <p:cNvSpPr txBox="1">
            <a:spLocks noChangeArrowheads="1"/>
          </p:cNvSpPr>
          <p:nvPr/>
        </p:nvSpPr>
        <p:spPr bwMode="auto">
          <a:xfrm>
            <a:off x="1" y="1"/>
            <a:ext cx="3076363" cy="511731"/>
          </a:xfrm>
          <a:prstGeom prst="rect">
            <a:avLst/>
          </a:prstGeom>
          <a:noFill/>
          <a:ln w="9525">
            <a:noFill/>
            <a:round/>
            <a:headEnd/>
            <a:tailEnd/>
          </a:ln>
          <a:effectLst/>
        </p:spPr>
        <p:txBody>
          <a:bodyPr wrap="none" lIns="99040" tIns="49520" rIns="99040" bIns="49520" anchor="ctr"/>
          <a:lstStyle/>
          <a:p>
            <a:pPr>
              <a:defRPr/>
            </a:pPr>
            <a:endParaRPr lang="pt-BR"/>
          </a:p>
        </p:txBody>
      </p:sp>
      <p:sp>
        <p:nvSpPr>
          <p:cNvPr id="5131" name="Text Box 11"/>
          <p:cNvSpPr txBox="1">
            <a:spLocks noChangeArrowheads="1"/>
          </p:cNvSpPr>
          <p:nvPr/>
        </p:nvSpPr>
        <p:spPr bwMode="auto">
          <a:xfrm>
            <a:off x="4021295" y="1"/>
            <a:ext cx="3069790" cy="504623"/>
          </a:xfrm>
          <a:prstGeom prst="rect">
            <a:avLst/>
          </a:prstGeom>
          <a:noFill/>
          <a:ln w="9525">
            <a:noFill/>
            <a:round/>
            <a:headEnd/>
            <a:tailEnd/>
          </a:ln>
          <a:effectLst/>
        </p:spPr>
        <p:txBody>
          <a:bodyPr wrap="none" lIns="99040" tIns="49520" rIns="99040" bIns="49520" anchor="ctr"/>
          <a:lstStyle/>
          <a:p>
            <a:pPr>
              <a:defRPr/>
            </a:pPr>
            <a:endParaRPr lang="pt-BR"/>
          </a:p>
        </p:txBody>
      </p:sp>
      <p:sp>
        <p:nvSpPr>
          <p:cNvPr id="20493" name="Rectangle 12"/>
          <p:cNvSpPr>
            <a:spLocks noGrp="1" noRot="1" noChangeAspect="1" noChangeArrowheads="1"/>
          </p:cNvSpPr>
          <p:nvPr>
            <p:ph type="sldImg"/>
          </p:nvPr>
        </p:nvSpPr>
        <p:spPr bwMode="auto">
          <a:xfrm>
            <a:off x="993775" y="768350"/>
            <a:ext cx="5095875" cy="3821113"/>
          </a:xfrm>
          <a:prstGeom prst="rect">
            <a:avLst/>
          </a:prstGeom>
          <a:noFill/>
          <a:ln w="12600">
            <a:solidFill>
              <a:srgbClr val="000000"/>
            </a:solidFill>
            <a:miter lim="800000"/>
            <a:headEnd/>
            <a:tailEnd/>
          </a:ln>
        </p:spPr>
      </p:sp>
      <p:sp>
        <p:nvSpPr>
          <p:cNvPr id="5133" name="Rectangle 13"/>
          <p:cNvSpPr>
            <a:spLocks noGrp="1" noChangeArrowheads="1"/>
          </p:cNvSpPr>
          <p:nvPr>
            <p:ph type="body"/>
          </p:nvPr>
        </p:nvSpPr>
        <p:spPr bwMode="auto">
          <a:xfrm>
            <a:off x="709931" y="4861443"/>
            <a:ext cx="5664650" cy="4589585"/>
          </a:xfrm>
          <a:prstGeom prst="rect">
            <a:avLst/>
          </a:prstGeom>
          <a:noFill/>
          <a:ln w="9525">
            <a:noFill/>
            <a:round/>
            <a:headEnd/>
            <a:tailEnd/>
          </a:ln>
          <a:effectLst/>
        </p:spPr>
        <p:txBody>
          <a:bodyPr vert="horz" wrap="square" lIns="97480" tIns="50690" rIns="97480" bIns="50690" numCol="1" anchor="t" anchorCtr="0" compatLnSpc="1">
            <a:prstTxWarp prst="textNoShape">
              <a:avLst/>
            </a:prstTxWarp>
          </a:bodyPr>
          <a:lstStyle/>
          <a:p>
            <a:pPr lvl="0"/>
            <a:endParaRPr lang="pt-BR" noProof="0" smtClean="0"/>
          </a:p>
        </p:txBody>
      </p:sp>
      <p:sp>
        <p:nvSpPr>
          <p:cNvPr id="5134" name="Text Box 14"/>
          <p:cNvSpPr txBox="1">
            <a:spLocks noChangeArrowheads="1"/>
          </p:cNvSpPr>
          <p:nvPr/>
        </p:nvSpPr>
        <p:spPr bwMode="auto">
          <a:xfrm>
            <a:off x="1" y="9721107"/>
            <a:ext cx="3076363" cy="511731"/>
          </a:xfrm>
          <a:prstGeom prst="rect">
            <a:avLst/>
          </a:prstGeom>
          <a:noFill/>
          <a:ln w="9525">
            <a:noFill/>
            <a:round/>
            <a:headEnd/>
            <a:tailEnd/>
          </a:ln>
          <a:effectLst/>
        </p:spPr>
        <p:txBody>
          <a:bodyPr wrap="none" lIns="99040" tIns="49520" rIns="99040" bIns="49520" anchor="ctr"/>
          <a:lstStyle/>
          <a:p>
            <a:pPr>
              <a:defRPr/>
            </a:pPr>
            <a:endParaRPr lang="pt-BR"/>
          </a:p>
        </p:txBody>
      </p:sp>
      <p:sp>
        <p:nvSpPr>
          <p:cNvPr id="5135" name="Rectangle 15"/>
          <p:cNvSpPr>
            <a:spLocks noGrp="1" noChangeArrowheads="1"/>
          </p:cNvSpPr>
          <p:nvPr>
            <p:ph type="sldNum"/>
          </p:nvPr>
        </p:nvSpPr>
        <p:spPr bwMode="auto">
          <a:xfrm>
            <a:off x="4021295" y="9721107"/>
            <a:ext cx="3061573" cy="495739"/>
          </a:xfrm>
          <a:prstGeom prst="rect">
            <a:avLst/>
          </a:prstGeom>
          <a:noFill/>
          <a:ln w="9525">
            <a:noFill/>
            <a:round/>
            <a:headEnd/>
            <a:tailEnd/>
          </a:ln>
          <a:effectLst/>
        </p:spPr>
        <p:txBody>
          <a:bodyPr vert="horz" wrap="square" lIns="97480" tIns="50690" rIns="97480" bIns="50690" numCol="1" anchor="b" anchorCtr="0" compatLnSpc="1">
            <a:prstTxWarp prst="textNoShape">
              <a:avLst/>
            </a:prstTxWarp>
          </a:bodyPr>
          <a:lstStyle>
            <a:lvl1pPr algn="r">
              <a:buClrTx/>
              <a:buFontTx/>
              <a:buNone/>
              <a:tabLst>
                <a:tab pos="784065" algn="l"/>
                <a:tab pos="1568129" algn="l"/>
                <a:tab pos="2352194" algn="l"/>
                <a:tab pos="3136259" algn="l"/>
              </a:tabLst>
              <a:defRPr sz="1300" smtClean="0">
                <a:solidFill>
                  <a:srgbClr val="000000"/>
                </a:solidFill>
                <a:latin typeface="Calibri" pitchFamily="32" charset="0"/>
              </a:defRPr>
            </a:lvl1pPr>
          </a:lstStyle>
          <a:p>
            <a:pPr>
              <a:defRPr/>
            </a:pPr>
            <a:fld id="{69DA13E2-060E-41C7-B7EF-93CBF355D981}"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4"/>
          <p:cNvSpPr>
            <a:spLocks noGrp="1" noChangeArrowheads="1"/>
          </p:cNvSpPr>
          <p:nvPr>
            <p:ph type="sldNum" sz="quarter"/>
          </p:nvPr>
        </p:nvSpPr>
        <p:spPr>
          <a:noFill/>
        </p:spPr>
        <p:txBody>
          <a:bodyPr/>
          <a:lstStyle/>
          <a:p>
            <a:fld id="{C25FCF03-98AB-45E6-B664-2FA9090C2A36}" type="slidenum">
              <a:rPr lang="pt-BR" smtClean="0">
                <a:cs typeface="Lucida Sans Unicode" pitchFamily="32" charset="0"/>
              </a:rPr>
              <a:pPr/>
              <a:t>1</a:t>
            </a:fld>
            <a:endParaRPr lang="pt-BR" smtClean="0">
              <a:cs typeface="Lucida Sans Unicode" pitchFamily="32" charset="0"/>
            </a:endParaRPr>
          </a:p>
        </p:txBody>
      </p:sp>
      <p:sp>
        <p:nvSpPr>
          <p:cNvPr id="22531" name="Text Box 1"/>
          <p:cNvSpPr txBox="1">
            <a:spLocks noChangeArrowheads="1"/>
          </p:cNvSpPr>
          <p:nvPr/>
        </p:nvSpPr>
        <p:spPr bwMode="auto">
          <a:xfrm>
            <a:off x="4021294" y="9721106"/>
            <a:ext cx="3066503" cy="501070"/>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CAEA7FAF-F0D2-4891-BE9F-4EBA3977BDBE}"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a:t>
            </a:fld>
            <a:endParaRPr lang="pt-BR" sz="1300" dirty="0">
              <a:solidFill>
                <a:srgbClr val="000000"/>
              </a:solidFill>
              <a:latin typeface="Calibri" pitchFamily="32" charset="0"/>
            </a:endParaRPr>
          </a:p>
        </p:txBody>
      </p:sp>
      <p:sp>
        <p:nvSpPr>
          <p:cNvPr id="22532" name="Text Box 2"/>
          <p:cNvSpPr txBox="1">
            <a:spLocks noChangeArrowheads="1"/>
          </p:cNvSpPr>
          <p:nvPr/>
        </p:nvSpPr>
        <p:spPr bwMode="auto">
          <a:xfrm>
            <a:off x="4021295" y="9721107"/>
            <a:ext cx="3069790" cy="504623"/>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5FCA8BF9-6DE2-4E03-871B-970A47040BEC}"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a:t>
            </a:fld>
            <a:endParaRPr lang="pt-BR" sz="1300" dirty="0">
              <a:solidFill>
                <a:srgbClr val="000000"/>
              </a:solidFill>
              <a:latin typeface="Calibri" pitchFamily="32" charset="0"/>
            </a:endParaRPr>
          </a:p>
        </p:txBody>
      </p:sp>
      <p:sp>
        <p:nvSpPr>
          <p:cNvPr id="22533" name="Rectangle 3"/>
          <p:cNvSpPr>
            <a:spLocks noGrp="1" noRot="1" noChangeAspect="1" noChangeArrowheads="1" noTextEdit="1"/>
          </p:cNvSpPr>
          <p:nvPr>
            <p:ph type="sldImg"/>
          </p:nvPr>
        </p:nvSpPr>
        <p:spPr>
          <a:xfrm>
            <a:off x="992188" y="768350"/>
            <a:ext cx="5114925" cy="3836988"/>
          </a:xfrm>
          <a:solidFill>
            <a:srgbClr val="FFFFFF"/>
          </a:solidFill>
          <a:ln/>
        </p:spPr>
      </p:sp>
      <p:sp>
        <p:nvSpPr>
          <p:cNvPr id="22534" name="Rectangle 4"/>
          <p:cNvSpPr>
            <a:spLocks noGrp="1" noChangeArrowheads="1"/>
          </p:cNvSpPr>
          <p:nvPr>
            <p:ph type="body" idx="1"/>
          </p:nvPr>
        </p:nvSpPr>
        <p:spPr>
          <a:xfrm>
            <a:off x="709931" y="4861442"/>
            <a:ext cx="5679440" cy="4605576"/>
          </a:xfrm>
          <a:noFill/>
          <a:ln/>
        </p:spPr>
        <p:txBody>
          <a:bodyPr wrap="none" anchor="ctr"/>
          <a:lstStyle/>
          <a:p>
            <a:pPr eaLnBrk="1" hangingPunct="1">
              <a:spcBef>
                <a:spcPct val="0"/>
              </a:spcBef>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endParaRPr lang="pt-BR" dirty="0" smtClean="0">
              <a:latin typeface="Calibri" pitchFamily="32" charset="0"/>
              <a:cs typeface="Lucida Sans Unicode" pitchFamily="32" charset="0"/>
            </a:endParaRPr>
          </a:p>
        </p:txBody>
      </p:sp>
      <p:sp>
        <p:nvSpPr>
          <p:cNvPr id="22535" name="Text Box 5"/>
          <p:cNvSpPr txBox="1">
            <a:spLocks noChangeArrowheads="1"/>
          </p:cNvSpPr>
          <p:nvPr/>
        </p:nvSpPr>
        <p:spPr bwMode="auto">
          <a:xfrm>
            <a:off x="4021295" y="9721107"/>
            <a:ext cx="3076363" cy="511731"/>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23B029E2-5AAF-496B-9137-134BB8BB78C7}"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a:t>
            </a:fld>
            <a:endParaRPr lang="pt-BR" sz="1300" dirty="0">
              <a:solidFill>
                <a:srgbClr val="000000"/>
              </a:solidFill>
              <a:latin typeface="Calibri" pitchFamily="3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5"/>
          <p:cNvSpPr>
            <a:spLocks noGrp="1" noChangeArrowheads="1"/>
          </p:cNvSpPr>
          <p:nvPr>
            <p:ph type="sldNum" sz="quarter"/>
          </p:nvPr>
        </p:nvSpPr>
        <p:spPr>
          <a:noFill/>
        </p:spPr>
        <p:txBody>
          <a:bodyPr/>
          <a:lstStyle/>
          <a:p>
            <a:fld id="{6D476B90-A3F7-4608-8C65-CC7942C7299D}" type="slidenum">
              <a:rPr lang="pt-BR" smtClean="0">
                <a:cs typeface="Lucida Sans Unicode" pitchFamily="32" charset="0"/>
              </a:rPr>
              <a:pPr/>
              <a:t>19</a:t>
            </a:fld>
            <a:endParaRPr lang="pt-BR" smtClean="0">
              <a:cs typeface="Lucida Sans Unicode" pitchFamily="32" charset="0"/>
            </a:endParaRPr>
          </a:p>
        </p:txBody>
      </p:sp>
      <p:sp>
        <p:nvSpPr>
          <p:cNvPr id="33795" name="Text Box 1"/>
          <p:cNvSpPr txBox="1">
            <a:spLocks noChangeArrowheads="1"/>
          </p:cNvSpPr>
          <p:nvPr/>
        </p:nvSpPr>
        <p:spPr bwMode="auto">
          <a:xfrm>
            <a:off x="4021294" y="9721106"/>
            <a:ext cx="3063216" cy="497516"/>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D748A287-85BE-48EC-86DB-AA48773A174B}"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19</a:t>
            </a:fld>
            <a:endParaRPr lang="pt-BR" sz="1300" dirty="0">
              <a:solidFill>
                <a:srgbClr val="000000"/>
              </a:solidFill>
              <a:latin typeface="Calibri" pitchFamily="32" charset="0"/>
            </a:endParaRPr>
          </a:p>
        </p:txBody>
      </p:sp>
      <p:sp>
        <p:nvSpPr>
          <p:cNvPr id="33796" name="Text Box 2"/>
          <p:cNvSpPr txBox="1">
            <a:spLocks noChangeArrowheads="1"/>
          </p:cNvSpPr>
          <p:nvPr/>
        </p:nvSpPr>
        <p:spPr bwMode="auto">
          <a:xfrm>
            <a:off x="4021295" y="9721107"/>
            <a:ext cx="3069790" cy="504623"/>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E19BE01B-68AF-4FED-A19E-7F3BDB5B89D0}"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19</a:t>
            </a:fld>
            <a:endParaRPr lang="pt-BR" sz="1300" dirty="0">
              <a:solidFill>
                <a:srgbClr val="000000"/>
              </a:solidFill>
              <a:latin typeface="Calibri" pitchFamily="32" charset="0"/>
            </a:endParaRPr>
          </a:p>
        </p:txBody>
      </p:sp>
      <p:sp>
        <p:nvSpPr>
          <p:cNvPr id="33797" name="Rectangle 3"/>
          <p:cNvSpPr>
            <a:spLocks noGrp="1" noRot="1" noChangeAspect="1" noChangeArrowheads="1" noTextEdit="1"/>
          </p:cNvSpPr>
          <p:nvPr>
            <p:ph type="sldImg"/>
          </p:nvPr>
        </p:nvSpPr>
        <p:spPr>
          <a:xfrm>
            <a:off x="992188" y="768350"/>
            <a:ext cx="5114925" cy="3836988"/>
          </a:xfrm>
          <a:solidFill>
            <a:srgbClr val="FFFFFF"/>
          </a:solidFill>
          <a:ln/>
        </p:spPr>
      </p:sp>
      <p:sp>
        <p:nvSpPr>
          <p:cNvPr id="33798" name="Rectangle 4"/>
          <p:cNvSpPr>
            <a:spLocks noGrp="1" noChangeArrowheads="1"/>
          </p:cNvSpPr>
          <p:nvPr>
            <p:ph type="body" idx="1"/>
          </p:nvPr>
        </p:nvSpPr>
        <p:spPr>
          <a:xfrm>
            <a:off x="709931" y="4861442"/>
            <a:ext cx="5679440" cy="4605576"/>
          </a:xfrm>
          <a:noFill/>
          <a:ln/>
        </p:spPr>
        <p:txBody>
          <a:bodyPr wrap="none" anchor="ctr"/>
          <a:lstStyle/>
          <a:p>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5"/>
          <p:cNvSpPr>
            <a:spLocks noGrp="1" noChangeArrowheads="1"/>
          </p:cNvSpPr>
          <p:nvPr>
            <p:ph type="sldNum" sz="quarter"/>
          </p:nvPr>
        </p:nvSpPr>
        <p:spPr>
          <a:noFill/>
        </p:spPr>
        <p:txBody>
          <a:bodyPr/>
          <a:lstStyle/>
          <a:p>
            <a:fld id="{33455816-9B28-4588-AE0A-414A7CA8165E}" type="slidenum">
              <a:rPr lang="pt-BR" smtClean="0">
                <a:cs typeface="Lucida Sans Unicode" pitchFamily="32" charset="0"/>
              </a:rPr>
              <a:pPr/>
              <a:t>20</a:t>
            </a:fld>
            <a:endParaRPr lang="pt-BR" smtClean="0">
              <a:cs typeface="Lucida Sans Unicode" pitchFamily="32" charset="0"/>
            </a:endParaRPr>
          </a:p>
        </p:txBody>
      </p:sp>
      <p:sp>
        <p:nvSpPr>
          <p:cNvPr id="34819" name="Rectangle 1"/>
          <p:cNvSpPr>
            <a:spLocks noGrp="1" noRot="1" noChangeAspect="1" noChangeArrowheads="1" noTextEdit="1"/>
          </p:cNvSpPr>
          <p:nvPr>
            <p:ph type="sldImg"/>
          </p:nvPr>
        </p:nvSpPr>
        <p:spPr>
          <a:xfrm>
            <a:off x="993775" y="768350"/>
            <a:ext cx="5097463" cy="3822700"/>
          </a:xfrm>
          <a:solidFill>
            <a:srgbClr val="FFFFFF"/>
          </a:solidFill>
          <a:ln/>
        </p:spPr>
      </p:sp>
      <p:sp>
        <p:nvSpPr>
          <p:cNvPr id="34820" name="Rectangle 2"/>
          <p:cNvSpPr>
            <a:spLocks noGrp="1" noChangeArrowheads="1"/>
          </p:cNvSpPr>
          <p:nvPr>
            <p:ph type="body" idx="1"/>
          </p:nvPr>
        </p:nvSpPr>
        <p:spPr>
          <a:xfrm>
            <a:off x="709931" y="4861442"/>
            <a:ext cx="5666293" cy="4593138"/>
          </a:xfrm>
          <a:noFill/>
          <a:ln/>
        </p:spPr>
        <p:txBody>
          <a:bodyPr wrap="none" anchor="ctr"/>
          <a:lstStyle/>
          <a:p>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5"/>
          <p:cNvSpPr>
            <a:spLocks noGrp="1" noChangeArrowheads="1"/>
          </p:cNvSpPr>
          <p:nvPr>
            <p:ph type="sldNum" sz="quarter"/>
          </p:nvPr>
        </p:nvSpPr>
        <p:spPr>
          <a:noFill/>
        </p:spPr>
        <p:txBody>
          <a:bodyPr/>
          <a:lstStyle/>
          <a:p>
            <a:fld id="{33455816-9B28-4588-AE0A-414A7CA8165E}" type="slidenum">
              <a:rPr lang="pt-BR" smtClean="0">
                <a:cs typeface="Lucida Sans Unicode" pitchFamily="32" charset="0"/>
              </a:rPr>
              <a:pPr/>
              <a:t>21</a:t>
            </a:fld>
            <a:endParaRPr lang="pt-BR" smtClean="0">
              <a:cs typeface="Lucida Sans Unicode" pitchFamily="32" charset="0"/>
            </a:endParaRPr>
          </a:p>
        </p:txBody>
      </p:sp>
      <p:sp>
        <p:nvSpPr>
          <p:cNvPr id="34819" name="Rectangle 1"/>
          <p:cNvSpPr>
            <a:spLocks noGrp="1" noRot="1" noChangeAspect="1" noChangeArrowheads="1" noTextEdit="1"/>
          </p:cNvSpPr>
          <p:nvPr>
            <p:ph type="sldImg"/>
          </p:nvPr>
        </p:nvSpPr>
        <p:spPr>
          <a:xfrm>
            <a:off x="993775" y="768350"/>
            <a:ext cx="5097463" cy="3822700"/>
          </a:xfrm>
          <a:solidFill>
            <a:srgbClr val="FFFFFF"/>
          </a:solidFill>
          <a:ln/>
        </p:spPr>
      </p:sp>
      <p:sp>
        <p:nvSpPr>
          <p:cNvPr id="34820" name="Rectangle 2"/>
          <p:cNvSpPr>
            <a:spLocks noGrp="1" noChangeArrowheads="1"/>
          </p:cNvSpPr>
          <p:nvPr>
            <p:ph type="body" idx="1"/>
          </p:nvPr>
        </p:nvSpPr>
        <p:spPr>
          <a:xfrm>
            <a:off x="709931" y="4861442"/>
            <a:ext cx="5666293" cy="4593138"/>
          </a:xfrm>
          <a:noFill/>
          <a:ln/>
        </p:spPr>
        <p:txBody>
          <a:bodyPr wrap="none" anchor="ctr"/>
          <a:lstStyle/>
          <a:p>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5"/>
          <p:cNvSpPr>
            <a:spLocks noGrp="1" noChangeArrowheads="1"/>
          </p:cNvSpPr>
          <p:nvPr>
            <p:ph type="sldNum" sz="quarter"/>
          </p:nvPr>
        </p:nvSpPr>
        <p:spPr>
          <a:noFill/>
        </p:spPr>
        <p:txBody>
          <a:bodyPr/>
          <a:lstStyle/>
          <a:p>
            <a:fld id="{33455816-9B28-4588-AE0A-414A7CA8165E}" type="slidenum">
              <a:rPr lang="pt-BR" smtClean="0">
                <a:cs typeface="Lucida Sans Unicode" pitchFamily="32" charset="0"/>
              </a:rPr>
              <a:pPr/>
              <a:t>22</a:t>
            </a:fld>
            <a:endParaRPr lang="pt-BR" smtClean="0">
              <a:cs typeface="Lucida Sans Unicode" pitchFamily="32" charset="0"/>
            </a:endParaRPr>
          </a:p>
        </p:txBody>
      </p:sp>
      <p:sp>
        <p:nvSpPr>
          <p:cNvPr id="34819" name="Rectangle 1"/>
          <p:cNvSpPr>
            <a:spLocks noGrp="1" noRot="1" noChangeAspect="1" noChangeArrowheads="1" noTextEdit="1"/>
          </p:cNvSpPr>
          <p:nvPr>
            <p:ph type="sldImg"/>
          </p:nvPr>
        </p:nvSpPr>
        <p:spPr>
          <a:xfrm>
            <a:off x="993775" y="768350"/>
            <a:ext cx="5097463" cy="3822700"/>
          </a:xfrm>
          <a:solidFill>
            <a:srgbClr val="FFFFFF"/>
          </a:solidFill>
          <a:ln/>
        </p:spPr>
      </p:sp>
      <p:sp>
        <p:nvSpPr>
          <p:cNvPr id="34820" name="Rectangle 2"/>
          <p:cNvSpPr>
            <a:spLocks noGrp="1" noChangeArrowheads="1"/>
          </p:cNvSpPr>
          <p:nvPr>
            <p:ph type="body" idx="1"/>
          </p:nvPr>
        </p:nvSpPr>
        <p:spPr>
          <a:xfrm>
            <a:off x="709931" y="4861442"/>
            <a:ext cx="5666293" cy="4593138"/>
          </a:xfrm>
          <a:noFill/>
          <a:ln/>
        </p:spPr>
        <p:txBody>
          <a:bodyPr wrap="none" anchor="ctr"/>
          <a:lstStyle/>
          <a:p>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5"/>
          <p:cNvSpPr>
            <a:spLocks noGrp="1" noChangeArrowheads="1"/>
          </p:cNvSpPr>
          <p:nvPr>
            <p:ph type="sldNum" sz="quarter"/>
          </p:nvPr>
        </p:nvSpPr>
        <p:spPr>
          <a:noFill/>
        </p:spPr>
        <p:txBody>
          <a:bodyPr/>
          <a:lstStyle/>
          <a:p>
            <a:fld id="{5030C4A8-1C29-49EF-823A-4515EADFC045}" type="slidenum">
              <a:rPr lang="pt-BR" smtClean="0">
                <a:cs typeface="Lucida Sans Unicode" pitchFamily="32" charset="0"/>
              </a:rPr>
              <a:pPr/>
              <a:t>23</a:t>
            </a:fld>
            <a:endParaRPr lang="pt-BR" smtClean="0">
              <a:cs typeface="Lucida Sans Unicode" pitchFamily="32" charset="0"/>
            </a:endParaRPr>
          </a:p>
        </p:txBody>
      </p:sp>
      <p:sp>
        <p:nvSpPr>
          <p:cNvPr id="35843" name="Rectangle 1"/>
          <p:cNvSpPr>
            <a:spLocks noGrp="1" noRot="1" noChangeAspect="1" noChangeArrowheads="1" noTextEdit="1"/>
          </p:cNvSpPr>
          <p:nvPr>
            <p:ph type="sldImg"/>
          </p:nvPr>
        </p:nvSpPr>
        <p:spPr>
          <a:xfrm>
            <a:off x="993775" y="768350"/>
            <a:ext cx="5097463" cy="3822700"/>
          </a:xfrm>
          <a:solidFill>
            <a:srgbClr val="FFFFFF"/>
          </a:solidFill>
          <a:ln/>
        </p:spPr>
      </p:sp>
      <p:sp>
        <p:nvSpPr>
          <p:cNvPr id="35844" name="Rectangle 2"/>
          <p:cNvSpPr>
            <a:spLocks noGrp="1" noChangeArrowheads="1"/>
          </p:cNvSpPr>
          <p:nvPr>
            <p:ph type="body" idx="1"/>
          </p:nvPr>
        </p:nvSpPr>
        <p:spPr>
          <a:xfrm>
            <a:off x="709931" y="4861442"/>
            <a:ext cx="5666293" cy="4593138"/>
          </a:xfrm>
          <a:noFill/>
          <a:ln/>
        </p:spPr>
        <p:txBody>
          <a:bodyPr wrap="none" anchor="ctr"/>
          <a:lstStyle/>
          <a:p>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5"/>
          <p:cNvSpPr>
            <a:spLocks noGrp="1" noChangeArrowheads="1"/>
          </p:cNvSpPr>
          <p:nvPr>
            <p:ph type="sldNum" sz="quarter"/>
          </p:nvPr>
        </p:nvSpPr>
        <p:spPr>
          <a:noFill/>
        </p:spPr>
        <p:txBody>
          <a:bodyPr/>
          <a:lstStyle/>
          <a:p>
            <a:fld id="{1DE263D4-EF0E-4655-98DA-18C735F48894}" type="slidenum">
              <a:rPr lang="pt-BR" smtClean="0">
                <a:cs typeface="Lucida Sans Unicode" pitchFamily="32" charset="0"/>
              </a:rPr>
              <a:pPr/>
              <a:t>25</a:t>
            </a:fld>
            <a:endParaRPr lang="pt-BR" smtClean="0">
              <a:cs typeface="Lucida Sans Unicode" pitchFamily="32" charset="0"/>
            </a:endParaRPr>
          </a:p>
        </p:txBody>
      </p:sp>
      <p:sp>
        <p:nvSpPr>
          <p:cNvPr id="36867" name="Rectangle 1"/>
          <p:cNvSpPr>
            <a:spLocks noGrp="1" noRot="1" noChangeAspect="1" noChangeArrowheads="1" noTextEdit="1"/>
          </p:cNvSpPr>
          <p:nvPr>
            <p:ph type="sldImg"/>
          </p:nvPr>
        </p:nvSpPr>
        <p:spPr>
          <a:xfrm>
            <a:off x="993775" y="768350"/>
            <a:ext cx="5097463" cy="3822700"/>
          </a:xfrm>
          <a:solidFill>
            <a:srgbClr val="FFFFFF"/>
          </a:solidFill>
          <a:ln/>
        </p:spPr>
      </p:sp>
      <p:sp>
        <p:nvSpPr>
          <p:cNvPr id="36868" name="Rectangle 2"/>
          <p:cNvSpPr>
            <a:spLocks noGrp="1" noChangeArrowheads="1"/>
          </p:cNvSpPr>
          <p:nvPr>
            <p:ph type="body" idx="1"/>
          </p:nvPr>
        </p:nvSpPr>
        <p:spPr>
          <a:xfrm>
            <a:off x="709931" y="4861442"/>
            <a:ext cx="5666293" cy="4593138"/>
          </a:xfrm>
          <a:noFill/>
          <a:ln/>
        </p:spPr>
        <p:txBody>
          <a:bodyPr wrap="none" anchor="ctr"/>
          <a:lstStyle/>
          <a:p>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5"/>
          <p:cNvSpPr>
            <a:spLocks noGrp="1" noChangeArrowheads="1"/>
          </p:cNvSpPr>
          <p:nvPr>
            <p:ph type="sldNum" sz="quarter"/>
          </p:nvPr>
        </p:nvSpPr>
        <p:spPr>
          <a:noFill/>
        </p:spPr>
        <p:txBody>
          <a:bodyPr/>
          <a:lstStyle/>
          <a:p>
            <a:fld id="{1FC2AE79-6435-4854-BDA5-C5AE3DD5E2C4}" type="slidenum">
              <a:rPr lang="pt-BR"/>
              <a:pPr/>
              <a:t>3</a:t>
            </a:fld>
            <a:endParaRPr lang="pt-BR"/>
          </a:p>
        </p:txBody>
      </p:sp>
      <p:sp>
        <p:nvSpPr>
          <p:cNvPr id="24579" name="Text Box 1"/>
          <p:cNvSpPr txBox="1">
            <a:spLocks noChangeArrowheads="1"/>
          </p:cNvSpPr>
          <p:nvPr/>
        </p:nvSpPr>
        <p:spPr bwMode="auto">
          <a:xfrm>
            <a:off x="4021294" y="9721106"/>
            <a:ext cx="3063216" cy="497516"/>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682CDC1F-AE88-4C15-8070-8C429718ED2A}"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3</a:t>
            </a:fld>
            <a:endParaRPr lang="pt-BR" sz="1300" dirty="0">
              <a:solidFill>
                <a:srgbClr val="000000"/>
              </a:solidFill>
              <a:latin typeface="Calibri" pitchFamily="32" charset="0"/>
            </a:endParaRPr>
          </a:p>
        </p:txBody>
      </p:sp>
      <p:sp>
        <p:nvSpPr>
          <p:cNvPr id="24580" name="Text Box 2"/>
          <p:cNvSpPr txBox="1">
            <a:spLocks noChangeArrowheads="1"/>
          </p:cNvSpPr>
          <p:nvPr/>
        </p:nvSpPr>
        <p:spPr bwMode="auto">
          <a:xfrm>
            <a:off x="4021294" y="9721106"/>
            <a:ext cx="3066503" cy="501070"/>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76CD3A4C-5F57-4F09-9703-E285D1CE1359}"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3</a:t>
            </a:fld>
            <a:endParaRPr lang="pt-BR" sz="1300" dirty="0">
              <a:solidFill>
                <a:srgbClr val="000000"/>
              </a:solidFill>
              <a:latin typeface="Calibri" pitchFamily="32" charset="0"/>
            </a:endParaRPr>
          </a:p>
        </p:txBody>
      </p:sp>
      <p:sp>
        <p:nvSpPr>
          <p:cNvPr id="24581" name="Text Box 3"/>
          <p:cNvSpPr txBox="1">
            <a:spLocks noChangeArrowheads="1"/>
          </p:cNvSpPr>
          <p:nvPr/>
        </p:nvSpPr>
        <p:spPr bwMode="auto">
          <a:xfrm>
            <a:off x="4021295" y="9721107"/>
            <a:ext cx="3069790" cy="504623"/>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CA64BDD0-06F4-4274-AC7A-6DA472FC6D76}"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3</a:t>
            </a:fld>
            <a:endParaRPr lang="pt-BR" sz="1300" dirty="0">
              <a:solidFill>
                <a:srgbClr val="000000"/>
              </a:solidFill>
              <a:latin typeface="Calibri" pitchFamily="32" charset="0"/>
            </a:endParaRPr>
          </a:p>
        </p:txBody>
      </p:sp>
      <p:sp>
        <p:nvSpPr>
          <p:cNvPr id="24582" name="Rectangle 4"/>
          <p:cNvSpPr txBox="1">
            <a:spLocks noGrp="1" noRot="1" noChangeAspect="1" noChangeArrowheads="1" noTextEdit="1"/>
          </p:cNvSpPr>
          <p:nvPr>
            <p:ph type="sldImg"/>
          </p:nvPr>
        </p:nvSpPr>
        <p:spPr>
          <a:xfrm>
            <a:off x="992188" y="768350"/>
            <a:ext cx="5114925" cy="3836988"/>
          </a:xfrm>
          <a:solidFill>
            <a:srgbClr val="FFFFFF"/>
          </a:solidFill>
          <a:ln/>
        </p:spPr>
      </p:sp>
      <p:sp>
        <p:nvSpPr>
          <p:cNvPr id="24583" name="Rectangle 5"/>
          <p:cNvSpPr txBox="1">
            <a:spLocks noGrp="1" noChangeArrowheads="1"/>
          </p:cNvSpPr>
          <p:nvPr>
            <p:ph type="body" idx="1"/>
          </p:nvPr>
        </p:nvSpPr>
        <p:spPr>
          <a:xfrm>
            <a:off x="709931" y="4861442"/>
            <a:ext cx="5679440" cy="4605576"/>
          </a:xfrm>
          <a:noFill/>
          <a:ln/>
        </p:spPr>
        <p:txBody>
          <a:bodyPr wrap="none" anchor="ctr"/>
          <a:lstStyle/>
          <a:p>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5"/>
          <p:cNvSpPr>
            <a:spLocks noGrp="1" noChangeArrowheads="1"/>
          </p:cNvSpPr>
          <p:nvPr>
            <p:ph type="sldNum" sz="quarter"/>
          </p:nvPr>
        </p:nvSpPr>
        <p:spPr>
          <a:noFill/>
        </p:spPr>
        <p:txBody>
          <a:bodyPr/>
          <a:lstStyle/>
          <a:p>
            <a:fld id="{4F3F6454-5EC5-4C4E-A612-E67E1605495A}" type="slidenum">
              <a:rPr lang="pt-BR" smtClean="0">
                <a:cs typeface="Lucida Sans Unicode" pitchFamily="32" charset="0"/>
              </a:rPr>
              <a:pPr/>
              <a:t>12</a:t>
            </a:fld>
            <a:endParaRPr lang="pt-BR" smtClean="0">
              <a:cs typeface="Lucida Sans Unicode" pitchFamily="32" charset="0"/>
            </a:endParaRPr>
          </a:p>
        </p:txBody>
      </p:sp>
      <p:sp>
        <p:nvSpPr>
          <p:cNvPr id="31747" name="Text Box 1"/>
          <p:cNvSpPr txBox="1">
            <a:spLocks noChangeArrowheads="1"/>
          </p:cNvSpPr>
          <p:nvPr/>
        </p:nvSpPr>
        <p:spPr bwMode="auto">
          <a:xfrm>
            <a:off x="4021294" y="9721106"/>
            <a:ext cx="3063216" cy="497516"/>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FE46154C-F793-4D8C-8F41-DD96DBB25D2D}"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12</a:t>
            </a:fld>
            <a:endParaRPr lang="pt-BR" sz="1300" dirty="0">
              <a:solidFill>
                <a:srgbClr val="000000"/>
              </a:solidFill>
              <a:latin typeface="Calibri" pitchFamily="32" charset="0"/>
            </a:endParaRPr>
          </a:p>
        </p:txBody>
      </p:sp>
      <p:sp>
        <p:nvSpPr>
          <p:cNvPr id="31748" name="Text Box 2"/>
          <p:cNvSpPr txBox="1">
            <a:spLocks noChangeArrowheads="1"/>
          </p:cNvSpPr>
          <p:nvPr/>
        </p:nvSpPr>
        <p:spPr bwMode="auto">
          <a:xfrm>
            <a:off x="4021295" y="9721107"/>
            <a:ext cx="3069790" cy="504623"/>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3D957447-679D-4225-AA20-31F5930E41C7}"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12</a:t>
            </a:fld>
            <a:endParaRPr lang="pt-BR" sz="1300" dirty="0">
              <a:solidFill>
                <a:srgbClr val="000000"/>
              </a:solidFill>
              <a:latin typeface="Calibri" pitchFamily="32" charset="0"/>
            </a:endParaRPr>
          </a:p>
        </p:txBody>
      </p:sp>
      <p:sp>
        <p:nvSpPr>
          <p:cNvPr id="31749" name="Rectangle 3"/>
          <p:cNvSpPr>
            <a:spLocks noGrp="1" noRot="1" noChangeAspect="1" noChangeArrowheads="1" noTextEdit="1"/>
          </p:cNvSpPr>
          <p:nvPr>
            <p:ph type="sldImg"/>
          </p:nvPr>
        </p:nvSpPr>
        <p:spPr>
          <a:xfrm>
            <a:off x="992188" y="768350"/>
            <a:ext cx="5114925" cy="3836988"/>
          </a:xfrm>
          <a:solidFill>
            <a:srgbClr val="FFFFFF"/>
          </a:solidFill>
          <a:ln/>
        </p:spPr>
      </p:sp>
      <p:sp>
        <p:nvSpPr>
          <p:cNvPr id="31750" name="Rectangle 4"/>
          <p:cNvSpPr>
            <a:spLocks noGrp="1" noChangeArrowheads="1"/>
          </p:cNvSpPr>
          <p:nvPr>
            <p:ph type="body" idx="1"/>
          </p:nvPr>
        </p:nvSpPr>
        <p:spPr>
          <a:xfrm>
            <a:off x="709931" y="4861442"/>
            <a:ext cx="5679440" cy="4605576"/>
          </a:xfrm>
          <a:noFill/>
          <a:ln/>
        </p:spPr>
        <p:txBody>
          <a:bodyPr wrap="none" anchor="ctr"/>
          <a:lstStyle/>
          <a:p>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5"/>
          <p:cNvSpPr>
            <a:spLocks noGrp="1" noChangeArrowheads="1"/>
          </p:cNvSpPr>
          <p:nvPr>
            <p:ph type="sldNum" sz="quarter"/>
          </p:nvPr>
        </p:nvSpPr>
        <p:spPr>
          <a:noFill/>
        </p:spPr>
        <p:txBody>
          <a:bodyPr/>
          <a:lstStyle/>
          <a:p>
            <a:fld id="{4F3F6454-5EC5-4C4E-A612-E67E1605495A}" type="slidenum">
              <a:rPr lang="pt-BR" smtClean="0">
                <a:cs typeface="Lucida Sans Unicode" pitchFamily="32" charset="0"/>
              </a:rPr>
              <a:pPr/>
              <a:t>13</a:t>
            </a:fld>
            <a:endParaRPr lang="pt-BR" smtClean="0">
              <a:cs typeface="Lucida Sans Unicode" pitchFamily="32" charset="0"/>
            </a:endParaRPr>
          </a:p>
        </p:txBody>
      </p:sp>
      <p:sp>
        <p:nvSpPr>
          <p:cNvPr id="31747" name="Text Box 1"/>
          <p:cNvSpPr txBox="1">
            <a:spLocks noChangeArrowheads="1"/>
          </p:cNvSpPr>
          <p:nvPr/>
        </p:nvSpPr>
        <p:spPr bwMode="auto">
          <a:xfrm>
            <a:off x="4021294" y="9721106"/>
            <a:ext cx="3063216" cy="497516"/>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FE46154C-F793-4D8C-8F41-DD96DBB25D2D}"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13</a:t>
            </a:fld>
            <a:endParaRPr lang="pt-BR" sz="1300" dirty="0">
              <a:solidFill>
                <a:srgbClr val="000000"/>
              </a:solidFill>
              <a:latin typeface="Calibri" pitchFamily="32" charset="0"/>
            </a:endParaRPr>
          </a:p>
        </p:txBody>
      </p:sp>
      <p:sp>
        <p:nvSpPr>
          <p:cNvPr id="31748" name="Text Box 2"/>
          <p:cNvSpPr txBox="1">
            <a:spLocks noChangeArrowheads="1"/>
          </p:cNvSpPr>
          <p:nvPr/>
        </p:nvSpPr>
        <p:spPr bwMode="auto">
          <a:xfrm>
            <a:off x="4021295" y="9721107"/>
            <a:ext cx="3069790" cy="504623"/>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3D957447-679D-4225-AA20-31F5930E41C7}"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13</a:t>
            </a:fld>
            <a:endParaRPr lang="pt-BR" sz="1300" dirty="0">
              <a:solidFill>
                <a:srgbClr val="000000"/>
              </a:solidFill>
              <a:latin typeface="Calibri" pitchFamily="32" charset="0"/>
            </a:endParaRPr>
          </a:p>
        </p:txBody>
      </p:sp>
      <p:sp>
        <p:nvSpPr>
          <p:cNvPr id="31749" name="Rectangle 3"/>
          <p:cNvSpPr>
            <a:spLocks noGrp="1" noRot="1" noChangeAspect="1" noChangeArrowheads="1" noTextEdit="1"/>
          </p:cNvSpPr>
          <p:nvPr>
            <p:ph type="sldImg"/>
          </p:nvPr>
        </p:nvSpPr>
        <p:spPr>
          <a:xfrm>
            <a:off x="992188" y="768350"/>
            <a:ext cx="5114925" cy="3836988"/>
          </a:xfrm>
          <a:solidFill>
            <a:srgbClr val="FFFFFF"/>
          </a:solidFill>
          <a:ln/>
        </p:spPr>
      </p:sp>
      <p:sp>
        <p:nvSpPr>
          <p:cNvPr id="31750" name="Rectangle 4"/>
          <p:cNvSpPr>
            <a:spLocks noGrp="1" noChangeArrowheads="1"/>
          </p:cNvSpPr>
          <p:nvPr>
            <p:ph type="body" idx="1"/>
          </p:nvPr>
        </p:nvSpPr>
        <p:spPr>
          <a:xfrm>
            <a:off x="709931" y="4861442"/>
            <a:ext cx="5679440" cy="4605576"/>
          </a:xfrm>
          <a:noFill/>
          <a:ln/>
        </p:spPr>
        <p:txBody>
          <a:bodyPr wrap="none" anchor="ctr"/>
          <a:lstStyle/>
          <a:p>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5"/>
          <p:cNvSpPr>
            <a:spLocks noGrp="1" noChangeArrowheads="1"/>
          </p:cNvSpPr>
          <p:nvPr>
            <p:ph type="sldNum" sz="quarter"/>
          </p:nvPr>
        </p:nvSpPr>
        <p:spPr>
          <a:noFill/>
        </p:spPr>
        <p:txBody>
          <a:bodyPr/>
          <a:lstStyle/>
          <a:p>
            <a:fld id="{4F3F6454-5EC5-4C4E-A612-E67E1605495A}" type="slidenum">
              <a:rPr lang="pt-BR" smtClean="0">
                <a:cs typeface="Lucida Sans Unicode" pitchFamily="32" charset="0"/>
              </a:rPr>
              <a:pPr/>
              <a:t>14</a:t>
            </a:fld>
            <a:endParaRPr lang="pt-BR" smtClean="0">
              <a:cs typeface="Lucida Sans Unicode" pitchFamily="32" charset="0"/>
            </a:endParaRPr>
          </a:p>
        </p:txBody>
      </p:sp>
      <p:sp>
        <p:nvSpPr>
          <p:cNvPr id="31747" name="Text Box 1"/>
          <p:cNvSpPr txBox="1">
            <a:spLocks noChangeArrowheads="1"/>
          </p:cNvSpPr>
          <p:nvPr/>
        </p:nvSpPr>
        <p:spPr bwMode="auto">
          <a:xfrm>
            <a:off x="4021294" y="9721106"/>
            <a:ext cx="3063216" cy="497516"/>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FE46154C-F793-4D8C-8F41-DD96DBB25D2D}"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14</a:t>
            </a:fld>
            <a:endParaRPr lang="pt-BR" sz="1300" dirty="0">
              <a:solidFill>
                <a:srgbClr val="000000"/>
              </a:solidFill>
              <a:latin typeface="Calibri" pitchFamily="32" charset="0"/>
            </a:endParaRPr>
          </a:p>
        </p:txBody>
      </p:sp>
      <p:sp>
        <p:nvSpPr>
          <p:cNvPr id="31748" name="Text Box 2"/>
          <p:cNvSpPr txBox="1">
            <a:spLocks noChangeArrowheads="1"/>
          </p:cNvSpPr>
          <p:nvPr/>
        </p:nvSpPr>
        <p:spPr bwMode="auto">
          <a:xfrm>
            <a:off x="4021295" y="9721107"/>
            <a:ext cx="3069790" cy="504623"/>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3D957447-679D-4225-AA20-31F5930E41C7}"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14</a:t>
            </a:fld>
            <a:endParaRPr lang="pt-BR" sz="1300" dirty="0">
              <a:solidFill>
                <a:srgbClr val="000000"/>
              </a:solidFill>
              <a:latin typeface="Calibri" pitchFamily="32" charset="0"/>
            </a:endParaRPr>
          </a:p>
        </p:txBody>
      </p:sp>
      <p:sp>
        <p:nvSpPr>
          <p:cNvPr id="31749" name="Rectangle 3"/>
          <p:cNvSpPr>
            <a:spLocks noGrp="1" noRot="1" noChangeAspect="1" noChangeArrowheads="1" noTextEdit="1"/>
          </p:cNvSpPr>
          <p:nvPr>
            <p:ph type="sldImg"/>
          </p:nvPr>
        </p:nvSpPr>
        <p:spPr>
          <a:xfrm>
            <a:off x="992188" y="768350"/>
            <a:ext cx="5114925" cy="3836988"/>
          </a:xfrm>
          <a:solidFill>
            <a:srgbClr val="FFFFFF"/>
          </a:solidFill>
          <a:ln/>
        </p:spPr>
      </p:sp>
      <p:sp>
        <p:nvSpPr>
          <p:cNvPr id="31750" name="Rectangle 4"/>
          <p:cNvSpPr>
            <a:spLocks noGrp="1" noChangeArrowheads="1"/>
          </p:cNvSpPr>
          <p:nvPr>
            <p:ph type="body" idx="1"/>
          </p:nvPr>
        </p:nvSpPr>
        <p:spPr>
          <a:xfrm>
            <a:off x="709931" y="4861442"/>
            <a:ext cx="5679440" cy="4605576"/>
          </a:xfrm>
          <a:noFill/>
          <a:ln/>
        </p:spPr>
        <p:txBody>
          <a:bodyPr wrap="none" anchor="ctr"/>
          <a:lstStyle/>
          <a:p>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5"/>
          <p:cNvSpPr>
            <a:spLocks noGrp="1" noChangeArrowheads="1"/>
          </p:cNvSpPr>
          <p:nvPr>
            <p:ph type="sldNum" sz="quarter"/>
          </p:nvPr>
        </p:nvSpPr>
        <p:spPr>
          <a:noFill/>
        </p:spPr>
        <p:txBody>
          <a:bodyPr/>
          <a:lstStyle/>
          <a:p>
            <a:fld id="{8335312D-871D-4583-93ED-5A116DA1D5A6}" type="slidenum">
              <a:rPr lang="pt-BR" smtClean="0">
                <a:cs typeface="Lucida Sans Unicode" pitchFamily="32" charset="0"/>
              </a:rPr>
              <a:pPr/>
              <a:t>15</a:t>
            </a:fld>
            <a:endParaRPr lang="pt-BR" smtClean="0">
              <a:cs typeface="Lucida Sans Unicode" pitchFamily="32" charset="0"/>
            </a:endParaRPr>
          </a:p>
        </p:txBody>
      </p:sp>
      <p:sp>
        <p:nvSpPr>
          <p:cNvPr id="32771" name="Text Box 1"/>
          <p:cNvSpPr txBox="1">
            <a:spLocks noChangeArrowheads="1"/>
          </p:cNvSpPr>
          <p:nvPr/>
        </p:nvSpPr>
        <p:spPr bwMode="auto">
          <a:xfrm>
            <a:off x="4021294" y="9721106"/>
            <a:ext cx="3063216" cy="497516"/>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B322AD38-0051-4088-AD05-13A5BC996A07}"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15</a:t>
            </a:fld>
            <a:endParaRPr lang="pt-BR" sz="1300" dirty="0">
              <a:solidFill>
                <a:srgbClr val="000000"/>
              </a:solidFill>
              <a:latin typeface="Calibri" pitchFamily="32" charset="0"/>
            </a:endParaRPr>
          </a:p>
        </p:txBody>
      </p:sp>
      <p:sp>
        <p:nvSpPr>
          <p:cNvPr id="32772" name="Text Box 2"/>
          <p:cNvSpPr txBox="1">
            <a:spLocks noChangeArrowheads="1"/>
          </p:cNvSpPr>
          <p:nvPr/>
        </p:nvSpPr>
        <p:spPr bwMode="auto">
          <a:xfrm>
            <a:off x="4021295" y="9721107"/>
            <a:ext cx="3069790" cy="504623"/>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C4A429FF-F3C3-4EF7-B6E2-3ECBF201264C}"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15</a:t>
            </a:fld>
            <a:endParaRPr lang="pt-BR" sz="1300" dirty="0">
              <a:solidFill>
                <a:srgbClr val="000000"/>
              </a:solidFill>
              <a:latin typeface="Calibri" pitchFamily="32" charset="0"/>
            </a:endParaRPr>
          </a:p>
        </p:txBody>
      </p:sp>
      <p:sp>
        <p:nvSpPr>
          <p:cNvPr id="32773" name="Rectangle 3"/>
          <p:cNvSpPr>
            <a:spLocks noGrp="1" noRot="1" noChangeAspect="1" noChangeArrowheads="1" noTextEdit="1"/>
          </p:cNvSpPr>
          <p:nvPr>
            <p:ph type="sldImg"/>
          </p:nvPr>
        </p:nvSpPr>
        <p:spPr>
          <a:xfrm>
            <a:off x="992188" y="768350"/>
            <a:ext cx="5114925" cy="3836988"/>
          </a:xfrm>
          <a:solidFill>
            <a:srgbClr val="FFFFFF"/>
          </a:solidFill>
          <a:ln/>
        </p:spPr>
      </p:sp>
      <p:sp>
        <p:nvSpPr>
          <p:cNvPr id="32774" name="Rectangle 4"/>
          <p:cNvSpPr>
            <a:spLocks noGrp="1" noChangeArrowheads="1"/>
          </p:cNvSpPr>
          <p:nvPr>
            <p:ph type="body" idx="1"/>
          </p:nvPr>
        </p:nvSpPr>
        <p:spPr>
          <a:xfrm>
            <a:off x="709931" y="4861442"/>
            <a:ext cx="5679440" cy="4605576"/>
          </a:xfrm>
          <a:noFill/>
          <a:ln/>
        </p:spPr>
        <p:txBody>
          <a:bodyPr wrap="none" anchor="ctr"/>
          <a:lstStyle/>
          <a:p>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5"/>
          <p:cNvSpPr>
            <a:spLocks noGrp="1" noChangeArrowheads="1"/>
          </p:cNvSpPr>
          <p:nvPr>
            <p:ph type="sldNum" sz="quarter"/>
          </p:nvPr>
        </p:nvSpPr>
        <p:spPr>
          <a:noFill/>
        </p:spPr>
        <p:txBody>
          <a:bodyPr/>
          <a:lstStyle/>
          <a:p>
            <a:fld id="{8335312D-871D-4583-93ED-5A116DA1D5A6}" type="slidenum">
              <a:rPr lang="pt-BR" smtClean="0">
                <a:cs typeface="Lucida Sans Unicode" pitchFamily="32" charset="0"/>
              </a:rPr>
              <a:pPr/>
              <a:t>16</a:t>
            </a:fld>
            <a:endParaRPr lang="pt-BR" smtClean="0">
              <a:cs typeface="Lucida Sans Unicode" pitchFamily="32" charset="0"/>
            </a:endParaRPr>
          </a:p>
        </p:txBody>
      </p:sp>
      <p:sp>
        <p:nvSpPr>
          <p:cNvPr id="32771" name="Text Box 1"/>
          <p:cNvSpPr txBox="1">
            <a:spLocks noChangeArrowheads="1"/>
          </p:cNvSpPr>
          <p:nvPr/>
        </p:nvSpPr>
        <p:spPr bwMode="auto">
          <a:xfrm>
            <a:off x="4021294" y="9721106"/>
            <a:ext cx="3063216" cy="497516"/>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B322AD38-0051-4088-AD05-13A5BC996A07}"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16</a:t>
            </a:fld>
            <a:endParaRPr lang="pt-BR" sz="1300" dirty="0">
              <a:solidFill>
                <a:srgbClr val="000000"/>
              </a:solidFill>
              <a:latin typeface="Calibri" pitchFamily="32" charset="0"/>
            </a:endParaRPr>
          </a:p>
        </p:txBody>
      </p:sp>
      <p:sp>
        <p:nvSpPr>
          <p:cNvPr id="32772" name="Text Box 2"/>
          <p:cNvSpPr txBox="1">
            <a:spLocks noChangeArrowheads="1"/>
          </p:cNvSpPr>
          <p:nvPr/>
        </p:nvSpPr>
        <p:spPr bwMode="auto">
          <a:xfrm>
            <a:off x="4021295" y="9721107"/>
            <a:ext cx="3069790" cy="504623"/>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C4A429FF-F3C3-4EF7-B6E2-3ECBF201264C}"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16</a:t>
            </a:fld>
            <a:endParaRPr lang="pt-BR" sz="1300" dirty="0">
              <a:solidFill>
                <a:srgbClr val="000000"/>
              </a:solidFill>
              <a:latin typeface="Calibri" pitchFamily="32" charset="0"/>
            </a:endParaRPr>
          </a:p>
        </p:txBody>
      </p:sp>
      <p:sp>
        <p:nvSpPr>
          <p:cNvPr id="32773" name="Rectangle 3"/>
          <p:cNvSpPr>
            <a:spLocks noGrp="1" noRot="1" noChangeAspect="1" noChangeArrowheads="1" noTextEdit="1"/>
          </p:cNvSpPr>
          <p:nvPr>
            <p:ph type="sldImg"/>
          </p:nvPr>
        </p:nvSpPr>
        <p:spPr>
          <a:xfrm>
            <a:off x="992188" y="768350"/>
            <a:ext cx="5114925" cy="3836988"/>
          </a:xfrm>
          <a:solidFill>
            <a:srgbClr val="FFFFFF"/>
          </a:solidFill>
          <a:ln/>
        </p:spPr>
      </p:sp>
      <p:sp>
        <p:nvSpPr>
          <p:cNvPr id="32774" name="Rectangle 4"/>
          <p:cNvSpPr>
            <a:spLocks noGrp="1" noChangeArrowheads="1"/>
          </p:cNvSpPr>
          <p:nvPr>
            <p:ph type="body" idx="1"/>
          </p:nvPr>
        </p:nvSpPr>
        <p:spPr>
          <a:xfrm>
            <a:off x="709931" y="4861442"/>
            <a:ext cx="5679440" cy="4605576"/>
          </a:xfrm>
          <a:noFill/>
          <a:ln/>
        </p:spPr>
        <p:txBody>
          <a:bodyPr wrap="none" anchor="ctr"/>
          <a:lstStyle/>
          <a:p>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5"/>
          <p:cNvSpPr>
            <a:spLocks noGrp="1" noChangeArrowheads="1"/>
          </p:cNvSpPr>
          <p:nvPr>
            <p:ph type="sldNum" sz="quarter"/>
          </p:nvPr>
        </p:nvSpPr>
        <p:spPr>
          <a:noFill/>
        </p:spPr>
        <p:txBody>
          <a:bodyPr/>
          <a:lstStyle/>
          <a:p>
            <a:fld id="{6D476B90-A3F7-4608-8C65-CC7942C7299D}" type="slidenum">
              <a:rPr lang="pt-BR" smtClean="0">
                <a:cs typeface="Lucida Sans Unicode" pitchFamily="32" charset="0"/>
              </a:rPr>
              <a:pPr/>
              <a:t>17</a:t>
            </a:fld>
            <a:endParaRPr lang="pt-BR" smtClean="0">
              <a:cs typeface="Lucida Sans Unicode" pitchFamily="32" charset="0"/>
            </a:endParaRPr>
          </a:p>
        </p:txBody>
      </p:sp>
      <p:sp>
        <p:nvSpPr>
          <p:cNvPr id="33795" name="Text Box 1"/>
          <p:cNvSpPr txBox="1">
            <a:spLocks noChangeArrowheads="1"/>
          </p:cNvSpPr>
          <p:nvPr/>
        </p:nvSpPr>
        <p:spPr bwMode="auto">
          <a:xfrm>
            <a:off x="4021294" y="9721106"/>
            <a:ext cx="3063216" cy="497516"/>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D748A287-85BE-48EC-86DB-AA48773A174B}"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17</a:t>
            </a:fld>
            <a:endParaRPr lang="pt-BR" sz="1300" dirty="0">
              <a:solidFill>
                <a:srgbClr val="000000"/>
              </a:solidFill>
              <a:latin typeface="Calibri" pitchFamily="32" charset="0"/>
            </a:endParaRPr>
          </a:p>
        </p:txBody>
      </p:sp>
      <p:sp>
        <p:nvSpPr>
          <p:cNvPr id="33796" name="Text Box 2"/>
          <p:cNvSpPr txBox="1">
            <a:spLocks noChangeArrowheads="1"/>
          </p:cNvSpPr>
          <p:nvPr/>
        </p:nvSpPr>
        <p:spPr bwMode="auto">
          <a:xfrm>
            <a:off x="4021295" y="9721107"/>
            <a:ext cx="3069790" cy="504623"/>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E19BE01B-68AF-4FED-A19E-7F3BDB5B89D0}"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17</a:t>
            </a:fld>
            <a:endParaRPr lang="pt-BR" sz="1300" dirty="0">
              <a:solidFill>
                <a:srgbClr val="000000"/>
              </a:solidFill>
              <a:latin typeface="Calibri" pitchFamily="32" charset="0"/>
            </a:endParaRPr>
          </a:p>
        </p:txBody>
      </p:sp>
      <p:sp>
        <p:nvSpPr>
          <p:cNvPr id="33797" name="Rectangle 3"/>
          <p:cNvSpPr>
            <a:spLocks noGrp="1" noRot="1" noChangeAspect="1" noChangeArrowheads="1" noTextEdit="1"/>
          </p:cNvSpPr>
          <p:nvPr>
            <p:ph type="sldImg"/>
          </p:nvPr>
        </p:nvSpPr>
        <p:spPr>
          <a:xfrm>
            <a:off x="992188" y="768350"/>
            <a:ext cx="5114925" cy="3836988"/>
          </a:xfrm>
          <a:solidFill>
            <a:srgbClr val="FFFFFF"/>
          </a:solidFill>
          <a:ln/>
        </p:spPr>
      </p:sp>
      <p:sp>
        <p:nvSpPr>
          <p:cNvPr id="33798" name="Rectangle 4"/>
          <p:cNvSpPr>
            <a:spLocks noGrp="1" noChangeArrowheads="1"/>
          </p:cNvSpPr>
          <p:nvPr>
            <p:ph type="body" idx="1"/>
          </p:nvPr>
        </p:nvSpPr>
        <p:spPr>
          <a:xfrm>
            <a:off x="709931" y="4861442"/>
            <a:ext cx="5679440" cy="4605576"/>
          </a:xfrm>
          <a:noFill/>
          <a:ln/>
        </p:spPr>
        <p:txBody>
          <a:bodyPr wrap="none" anchor="ctr"/>
          <a:lstStyle/>
          <a:p>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5"/>
          <p:cNvSpPr>
            <a:spLocks noGrp="1" noChangeArrowheads="1"/>
          </p:cNvSpPr>
          <p:nvPr>
            <p:ph type="sldNum" sz="quarter"/>
          </p:nvPr>
        </p:nvSpPr>
        <p:spPr>
          <a:noFill/>
        </p:spPr>
        <p:txBody>
          <a:bodyPr/>
          <a:lstStyle/>
          <a:p>
            <a:fld id="{6D476B90-A3F7-4608-8C65-CC7942C7299D}" type="slidenum">
              <a:rPr lang="pt-BR" smtClean="0">
                <a:cs typeface="Lucida Sans Unicode" pitchFamily="32" charset="0"/>
              </a:rPr>
              <a:pPr/>
              <a:t>18</a:t>
            </a:fld>
            <a:endParaRPr lang="pt-BR" smtClean="0">
              <a:cs typeface="Lucida Sans Unicode" pitchFamily="32" charset="0"/>
            </a:endParaRPr>
          </a:p>
        </p:txBody>
      </p:sp>
      <p:sp>
        <p:nvSpPr>
          <p:cNvPr id="33795" name="Text Box 1"/>
          <p:cNvSpPr txBox="1">
            <a:spLocks noChangeArrowheads="1"/>
          </p:cNvSpPr>
          <p:nvPr/>
        </p:nvSpPr>
        <p:spPr bwMode="auto">
          <a:xfrm>
            <a:off x="4021294" y="9721106"/>
            <a:ext cx="3063216" cy="497516"/>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D748A287-85BE-48EC-86DB-AA48773A174B}"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18</a:t>
            </a:fld>
            <a:endParaRPr lang="pt-BR" sz="1300" dirty="0">
              <a:solidFill>
                <a:srgbClr val="000000"/>
              </a:solidFill>
              <a:latin typeface="Calibri" pitchFamily="32" charset="0"/>
            </a:endParaRPr>
          </a:p>
        </p:txBody>
      </p:sp>
      <p:sp>
        <p:nvSpPr>
          <p:cNvPr id="33796" name="Text Box 2"/>
          <p:cNvSpPr txBox="1">
            <a:spLocks noChangeArrowheads="1"/>
          </p:cNvSpPr>
          <p:nvPr/>
        </p:nvSpPr>
        <p:spPr bwMode="auto">
          <a:xfrm>
            <a:off x="4021295" y="9721107"/>
            <a:ext cx="3069790" cy="504623"/>
          </a:xfrm>
          <a:prstGeom prst="rect">
            <a:avLst/>
          </a:prstGeom>
          <a:noFill/>
          <a:ln w="9525">
            <a:noFill/>
            <a:round/>
            <a:headEnd/>
            <a:tailEnd/>
          </a:ln>
        </p:spPr>
        <p:txBody>
          <a:bodyPr lIns="97480" tIns="50690" rIns="97480" bIns="50690" anchor="b"/>
          <a:lstStyle/>
          <a:p>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fld id="{E19BE01B-68AF-4FED-A19E-7F3BDB5B89D0}" type="slidenum">
              <a:rPr lang="pt-BR" sz="1300">
                <a:solidFill>
                  <a:srgbClr val="000000"/>
                </a:solidFill>
                <a:latin typeface="Calibri" pitchFamily="32" charset="0"/>
              </a:rPr>
              <a:pPr algn="r">
                <a:buClrTx/>
                <a:tabLst>
                  <a:tab pos="0" algn="l"/>
                  <a:tab pos="484883" algn="l"/>
                  <a:tab pos="971484" algn="l"/>
                  <a:tab pos="1458085" algn="l"/>
                  <a:tab pos="1944687" algn="l"/>
                  <a:tab pos="2431289" algn="l"/>
                  <a:tab pos="2917891" algn="l"/>
                  <a:tab pos="3404491" algn="l"/>
                  <a:tab pos="3891093" algn="l"/>
                  <a:tab pos="4377696" algn="l"/>
                  <a:tab pos="4864297" algn="l"/>
                  <a:tab pos="5350898" algn="l"/>
                  <a:tab pos="5837500" algn="l"/>
                  <a:tab pos="6324101" algn="l"/>
                  <a:tab pos="6810704" algn="l"/>
                  <a:tab pos="7297305" algn="l"/>
                  <a:tab pos="7783906" algn="l"/>
                  <a:tab pos="8270507" algn="l"/>
                  <a:tab pos="8757109" algn="l"/>
                  <a:tab pos="9243711" algn="l"/>
                  <a:tab pos="9730313" algn="l"/>
                </a:tabLst>
              </a:pPr>
              <a:t>18</a:t>
            </a:fld>
            <a:endParaRPr lang="pt-BR" sz="1300" dirty="0">
              <a:solidFill>
                <a:srgbClr val="000000"/>
              </a:solidFill>
              <a:latin typeface="Calibri" pitchFamily="32" charset="0"/>
            </a:endParaRPr>
          </a:p>
        </p:txBody>
      </p:sp>
      <p:sp>
        <p:nvSpPr>
          <p:cNvPr id="33797" name="Rectangle 3"/>
          <p:cNvSpPr>
            <a:spLocks noGrp="1" noRot="1" noChangeAspect="1" noChangeArrowheads="1" noTextEdit="1"/>
          </p:cNvSpPr>
          <p:nvPr>
            <p:ph type="sldImg"/>
          </p:nvPr>
        </p:nvSpPr>
        <p:spPr>
          <a:xfrm>
            <a:off x="992188" y="768350"/>
            <a:ext cx="5114925" cy="3836988"/>
          </a:xfrm>
          <a:solidFill>
            <a:srgbClr val="FFFFFF"/>
          </a:solidFill>
          <a:ln/>
        </p:spPr>
      </p:sp>
      <p:sp>
        <p:nvSpPr>
          <p:cNvPr id="33798" name="Rectangle 4"/>
          <p:cNvSpPr>
            <a:spLocks noGrp="1" noChangeArrowheads="1"/>
          </p:cNvSpPr>
          <p:nvPr>
            <p:ph type="body" idx="1"/>
          </p:nvPr>
        </p:nvSpPr>
        <p:spPr>
          <a:xfrm>
            <a:off x="709931" y="4861442"/>
            <a:ext cx="5679440" cy="4605576"/>
          </a:xfrm>
          <a:noFill/>
          <a:ln/>
        </p:spPr>
        <p:txBody>
          <a:bodyPr wrap="none" anchor="ctr"/>
          <a:lstStyle/>
          <a:p>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5"/>
          <p:cNvSpPr>
            <a:spLocks noGrp="1" noChangeArrowheads="1"/>
          </p:cNvSpPr>
          <p:nvPr>
            <p:ph type="sldNum" idx="10"/>
          </p:nvPr>
        </p:nvSpPr>
        <p:spPr>
          <a:ln/>
        </p:spPr>
        <p:txBody>
          <a:bodyPr/>
          <a:lstStyle>
            <a:lvl1pPr>
              <a:defRPr/>
            </a:lvl1pPr>
          </a:lstStyle>
          <a:p>
            <a:pPr>
              <a:defRPr/>
            </a:pPr>
            <a:fld id="{315C478A-B0E6-419A-86A7-92F16364F244}"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sldNum" idx="10"/>
          </p:nvPr>
        </p:nvSpPr>
        <p:spPr>
          <a:ln/>
        </p:spPr>
        <p:txBody>
          <a:bodyPr/>
          <a:lstStyle>
            <a:lvl1pPr>
              <a:defRPr/>
            </a:lvl1pPr>
          </a:lstStyle>
          <a:p>
            <a:pPr>
              <a:defRPr/>
            </a:pPr>
            <a:fld id="{78E065B2-571D-44E1-B250-2E0EEB229529}"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11938" y="-146050"/>
            <a:ext cx="2060575" cy="62579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28625" y="-146050"/>
            <a:ext cx="6030913" cy="62579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sldNum" idx="10"/>
          </p:nvPr>
        </p:nvSpPr>
        <p:spPr>
          <a:ln/>
        </p:spPr>
        <p:txBody>
          <a:bodyPr/>
          <a:lstStyle>
            <a:lvl1pPr>
              <a:defRPr/>
            </a:lvl1pPr>
          </a:lstStyle>
          <a:p>
            <a:pPr>
              <a:defRPr/>
            </a:pPr>
            <a:fld id="{75E61A10-1BD0-44A1-8446-21C7DC33C84A}"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9"/>
          <p:cNvSpPr>
            <a:spLocks noGrp="1" noChangeArrowheads="1"/>
          </p:cNvSpPr>
          <p:nvPr>
            <p:ph type="sldNum" idx="10"/>
          </p:nvPr>
        </p:nvSpPr>
        <p:spPr>
          <a:ln/>
        </p:spPr>
        <p:txBody>
          <a:bodyPr/>
          <a:lstStyle>
            <a:lvl1pPr>
              <a:defRPr/>
            </a:lvl1pPr>
          </a:lstStyle>
          <a:p>
            <a:pPr>
              <a:defRPr/>
            </a:pPr>
            <a:fld id="{1FC53AFB-B61E-4A7B-A717-933AEE83FE88}"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9"/>
          <p:cNvSpPr>
            <a:spLocks noGrp="1" noChangeArrowheads="1"/>
          </p:cNvSpPr>
          <p:nvPr>
            <p:ph type="sldNum" idx="10"/>
          </p:nvPr>
        </p:nvSpPr>
        <p:spPr>
          <a:ln/>
        </p:spPr>
        <p:txBody>
          <a:bodyPr/>
          <a:lstStyle>
            <a:lvl1pPr>
              <a:defRPr/>
            </a:lvl1pPr>
          </a:lstStyle>
          <a:p>
            <a:pPr>
              <a:defRPr/>
            </a:pPr>
            <a:fld id="{C24DBDA7-E03A-49A1-BAEA-EC029F7BB9D2}"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9"/>
          <p:cNvSpPr>
            <a:spLocks noGrp="1" noChangeArrowheads="1"/>
          </p:cNvSpPr>
          <p:nvPr>
            <p:ph type="sldNum" idx="10"/>
          </p:nvPr>
        </p:nvSpPr>
        <p:spPr>
          <a:ln/>
        </p:spPr>
        <p:txBody>
          <a:bodyPr/>
          <a:lstStyle>
            <a:lvl1pPr>
              <a:defRPr/>
            </a:lvl1pPr>
          </a:lstStyle>
          <a:p>
            <a:pPr>
              <a:defRPr/>
            </a:pPr>
            <a:fld id="{558ED599-FAB9-4283-89C7-3519F655BFB6}"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9"/>
          <p:cNvSpPr>
            <a:spLocks noGrp="1" noChangeArrowheads="1"/>
          </p:cNvSpPr>
          <p:nvPr>
            <p:ph type="sldNum" idx="10"/>
          </p:nvPr>
        </p:nvSpPr>
        <p:spPr>
          <a:ln/>
        </p:spPr>
        <p:txBody>
          <a:bodyPr/>
          <a:lstStyle>
            <a:lvl1pPr>
              <a:defRPr/>
            </a:lvl1pPr>
          </a:lstStyle>
          <a:p>
            <a:pPr>
              <a:defRPr/>
            </a:pPr>
            <a:fld id="{ED5FF791-32BF-4215-B90A-9F37F9666B68}" type="slidenum">
              <a:rPr lang="pt-BR"/>
              <a:pPr>
                <a:defRPr/>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9"/>
          <p:cNvSpPr>
            <a:spLocks noGrp="1" noChangeArrowheads="1"/>
          </p:cNvSpPr>
          <p:nvPr>
            <p:ph type="sldNum" idx="10"/>
          </p:nvPr>
        </p:nvSpPr>
        <p:spPr>
          <a:ln/>
        </p:spPr>
        <p:txBody>
          <a:bodyPr/>
          <a:lstStyle>
            <a:lvl1pPr>
              <a:defRPr/>
            </a:lvl1pPr>
          </a:lstStyle>
          <a:p>
            <a:pPr>
              <a:defRPr/>
            </a:pPr>
            <a:fld id="{029D4BAA-E83F-4746-BB1D-9E5D7BAF0E60}" type="slidenum">
              <a:rPr lang="pt-BR"/>
              <a:pPr>
                <a:defRPr/>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9"/>
          <p:cNvSpPr>
            <a:spLocks noGrp="1" noChangeArrowheads="1"/>
          </p:cNvSpPr>
          <p:nvPr>
            <p:ph type="sldNum" idx="10"/>
          </p:nvPr>
        </p:nvSpPr>
        <p:spPr>
          <a:ln/>
        </p:spPr>
        <p:txBody>
          <a:bodyPr/>
          <a:lstStyle>
            <a:lvl1pPr>
              <a:defRPr/>
            </a:lvl1pPr>
          </a:lstStyle>
          <a:p>
            <a:pPr>
              <a:defRPr/>
            </a:pPr>
            <a:fld id="{D822F571-ABCE-4605-8ECD-47A6458EC46D}"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9"/>
          <p:cNvSpPr>
            <a:spLocks noGrp="1" noChangeArrowheads="1"/>
          </p:cNvSpPr>
          <p:nvPr>
            <p:ph type="sldNum" idx="10"/>
          </p:nvPr>
        </p:nvSpPr>
        <p:spPr>
          <a:ln/>
        </p:spPr>
        <p:txBody>
          <a:bodyPr/>
          <a:lstStyle>
            <a:lvl1pPr>
              <a:defRPr/>
            </a:lvl1pPr>
          </a:lstStyle>
          <a:p>
            <a:pPr>
              <a:defRPr/>
            </a:pPr>
            <a:fld id="{D939EA8C-EB61-4B4F-B9FD-F10FC392C412}"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9"/>
          <p:cNvSpPr>
            <a:spLocks noGrp="1" noChangeArrowheads="1"/>
          </p:cNvSpPr>
          <p:nvPr>
            <p:ph type="sldNum" idx="10"/>
          </p:nvPr>
        </p:nvSpPr>
        <p:spPr>
          <a:ln/>
        </p:spPr>
        <p:txBody>
          <a:bodyPr/>
          <a:lstStyle>
            <a:lvl1pPr>
              <a:defRPr/>
            </a:lvl1pPr>
          </a:lstStyle>
          <a:p>
            <a:pPr>
              <a:defRPr/>
            </a:pPr>
            <a:fld id="{5C2B2E73-D92E-4186-9C48-D820235774B6}"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5"/>
          <p:cNvSpPr>
            <a:spLocks noGrp="1" noChangeArrowheads="1"/>
          </p:cNvSpPr>
          <p:nvPr>
            <p:ph type="sldNum" idx="10"/>
          </p:nvPr>
        </p:nvSpPr>
        <p:spPr>
          <a:ln/>
        </p:spPr>
        <p:txBody>
          <a:bodyPr/>
          <a:lstStyle>
            <a:lvl1pPr>
              <a:defRPr/>
            </a:lvl1pPr>
          </a:lstStyle>
          <a:p>
            <a:pPr>
              <a:defRPr/>
            </a:pPr>
            <a:fld id="{8E5DF9EA-0E2A-4A9D-A327-684D6E23B6F8}" type="slidenum">
              <a:rPr lang="pt-BR"/>
              <a:pPr>
                <a:defRPr/>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9"/>
          <p:cNvSpPr>
            <a:spLocks noGrp="1" noChangeArrowheads="1"/>
          </p:cNvSpPr>
          <p:nvPr>
            <p:ph type="sldNum" idx="10"/>
          </p:nvPr>
        </p:nvSpPr>
        <p:spPr>
          <a:ln/>
        </p:spPr>
        <p:txBody>
          <a:bodyPr/>
          <a:lstStyle>
            <a:lvl1pPr>
              <a:defRPr/>
            </a:lvl1pPr>
          </a:lstStyle>
          <a:p>
            <a:pPr>
              <a:defRPr/>
            </a:pPr>
            <a:fld id="{1DA1C0AE-BEC8-41EB-9814-804C992A7F1B}" type="slidenum">
              <a:rPr lang="pt-BR"/>
              <a:pPr>
                <a:defRPr/>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9"/>
          <p:cNvSpPr>
            <a:spLocks noGrp="1" noChangeArrowheads="1"/>
          </p:cNvSpPr>
          <p:nvPr>
            <p:ph type="sldNum" idx="10"/>
          </p:nvPr>
        </p:nvSpPr>
        <p:spPr>
          <a:ln/>
        </p:spPr>
        <p:txBody>
          <a:bodyPr/>
          <a:lstStyle>
            <a:lvl1pPr>
              <a:defRPr/>
            </a:lvl1pPr>
          </a:lstStyle>
          <a:p>
            <a:pPr>
              <a:defRPr/>
            </a:pPr>
            <a:fld id="{EC7EA595-2C8D-41D4-A3D3-BB4F6866E885}"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11938" y="-146050"/>
            <a:ext cx="2060575" cy="62579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28625" y="-146050"/>
            <a:ext cx="6030913" cy="62579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9"/>
          <p:cNvSpPr>
            <a:spLocks noGrp="1" noChangeArrowheads="1"/>
          </p:cNvSpPr>
          <p:nvPr>
            <p:ph type="sldNum" idx="10"/>
          </p:nvPr>
        </p:nvSpPr>
        <p:spPr>
          <a:ln/>
        </p:spPr>
        <p:txBody>
          <a:bodyPr/>
          <a:lstStyle>
            <a:lvl1pPr>
              <a:defRPr/>
            </a:lvl1pPr>
          </a:lstStyle>
          <a:p>
            <a:pPr>
              <a:defRPr/>
            </a:pPr>
            <a:fld id="{889953CB-E7B6-4EC2-952A-C9AFCB0489D6}"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5"/>
          <p:cNvSpPr>
            <a:spLocks noGrp="1" noChangeArrowheads="1"/>
          </p:cNvSpPr>
          <p:nvPr>
            <p:ph type="sldNum" idx="10"/>
          </p:nvPr>
        </p:nvSpPr>
        <p:spPr>
          <a:ln/>
        </p:spPr>
        <p:txBody>
          <a:bodyPr/>
          <a:lstStyle>
            <a:lvl1pPr>
              <a:defRPr/>
            </a:lvl1pPr>
          </a:lstStyle>
          <a:p>
            <a:pPr>
              <a:defRPr/>
            </a:pPr>
            <a:fld id="{139A5D42-EB96-45E3-9506-C1DD3DEB724B}"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0663"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0263" y="1600200"/>
            <a:ext cx="403225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5"/>
          <p:cNvSpPr>
            <a:spLocks noGrp="1" noChangeArrowheads="1"/>
          </p:cNvSpPr>
          <p:nvPr>
            <p:ph type="sldNum" idx="10"/>
          </p:nvPr>
        </p:nvSpPr>
        <p:spPr>
          <a:ln/>
        </p:spPr>
        <p:txBody>
          <a:bodyPr/>
          <a:lstStyle>
            <a:lvl1pPr>
              <a:defRPr/>
            </a:lvl1pPr>
          </a:lstStyle>
          <a:p>
            <a:pPr>
              <a:defRPr/>
            </a:pPr>
            <a:fld id="{86D0D1C3-14C9-47A6-B31C-645E69565C9A}"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5"/>
          <p:cNvSpPr>
            <a:spLocks noGrp="1" noChangeArrowheads="1"/>
          </p:cNvSpPr>
          <p:nvPr>
            <p:ph type="sldNum" idx="10"/>
          </p:nvPr>
        </p:nvSpPr>
        <p:spPr>
          <a:ln/>
        </p:spPr>
        <p:txBody>
          <a:bodyPr/>
          <a:lstStyle>
            <a:lvl1pPr>
              <a:defRPr/>
            </a:lvl1pPr>
          </a:lstStyle>
          <a:p>
            <a:pPr>
              <a:defRPr/>
            </a:pPr>
            <a:fld id="{F8384B41-BA97-4C65-A7E8-229BE80D8C0B}"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5"/>
          <p:cNvSpPr>
            <a:spLocks noGrp="1" noChangeArrowheads="1"/>
          </p:cNvSpPr>
          <p:nvPr>
            <p:ph type="sldNum" idx="10"/>
          </p:nvPr>
        </p:nvSpPr>
        <p:spPr>
          <a:ln/>
        </p:spPr>
        <p:txBody>
          <a:bodyPr/>
          <a:lstStyle>
            <a:lvl1pPr>
              <a:defRPr/>
            </a:lvl1pPr>
          </a:lstStyle>
          <a:p>
            <a:pPr>
              <a:defRPr/>
            </a:pPr>
            <a:fld id="{F3CB15CD-1471-4E2F-9E7C-54EE4400176A}"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4492138C-27A2-4B5A-B2F2-EB1336768D89}"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5"/>
          <p:cNvSpPr>
            <a:spLocks noGrp="1" noChangeArrowheads="1"/>
          </p:cNvSpPr>
          <p:nvPr>
            <p:ph type="sldNum" idx="10"/>
          </p:nvPr>
        </p:nvSpPr>
        <p:spPr>
          <a:ln/>
        </p:spPr>
        <p:txBody>
          <a:bodyPr/>
          <a:lstStyle>
            <a:lvl1pPr>
              <a:defRPr/>
            </a:lvl1pPr>
          </a:lstStyle>
          <a:p>
            <a:pPr>
              <a:defRPr/>
            </a:pPr>
            <a:fld id="{A8E56AA4-5116-41A7-A9C5-7A24A7B63160}"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5"/>
          <p:cNvSpPr>
            <a:spLocks noGrp="1" noChangeArrowheads="1"/>
          </p:cNvSpPr>
          <p:nvPr>
            <p:ph type="sldNum" idx="10"/>
          </p:nvPr>
        </p:nvSpPr>
        <p:spPr>
          <a:ln/>
        </p:spPr>
        <p:txBody>
          <a:bodyPr/>
          <a:lstStyle>
            <a:lvl1pPr>
              <a:defRPr/>
            </a:lvl1pPr>
          </a:lstStyle>
          <a:p>
            <a:pPr>
              <a:defRPr/>
            </a:pPr>
            <a:fld id="{9D2AAFEB-EE9E-4447-937F-625661FAA895}"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28625" y="-146050"/>
            <a:ext cx="8215313"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 para editar o formato do texto do título</a:t>
            </a:r>
          </a:p>
        </p:txBody>
      </p:sp>
      <p:sp>
        <p:nvSpPr>
          <p:cNvPr id="2051" name="Rectangle 2"/>
          <p:cNvSpPr>
            <a:spLocks noGrp="1" noChangeArrowheads="1"/>
          </p:cNvSpPr>
          <p:nvPr>
            <p:ph type="body" idx="1"/>
          </p:nvPr>
        </p:nvSpPr>
        <p:spPr bwMode="auto">
          <a:xfrm>
            <a:off x="457200" y="1600200"/>
            <a:ext cx="8215313" cy="45116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 para editar o formato do texto da estrutura de tópicos</a:t>
            </a:r>
          </a:p>
          <a:p>
            <a:pPr lvl="1"/>
            <a:r>
              <a:rPr lang="en-GB" smtClean="0"/>
              <a:t>2.º Nível da estrutura de tópicos</a:t>
            </a:r>
          </a:p>
          <a:p>
            <a:pPr lvl="2"/>
            <a:r>
              <a:rPr lang="en-GB" smtClean="0"/>
              <a:t>3.º Nível da estrutura de tópicos</a:t>
            </a:r>
          </a:p>
          <a:p>
            <a:pPr lvl="3"/>
            <a:r>
              <a:rPr lang="en-GB" smtClean="0"/>
              <a:t>4.º Nível da estrutura de tópicos</a:t>
            </a:r>
          </a:p>
          <a:p>
            <a:pPr lvl="4"/>
            <a:r>
              <a:rPr lang="en-GB" smtClean="0"/>
              <a:t>5.º Nível da estrutura de tópicos</a:t>
            </a:r>
          </a:p>
          <a:p>
            <a:pPr lvl="4"/>
            <a:r>
              <a:rPr lang="en-GB" smtClean="0"/>
              <a:t>6.º Nível da estrutura de tópicos</a:t>
            </a:r>
          </a:p>
          <a:p>
            <a:pPr lvl="4"/>
            <a:r>
              <a:rPr lang="en-GB" smtClean="0"/>
              <a:t>7.º Nível da estrutura de tópicos</a:t>
            </a:r>
          </a:p>
          <a:p>
            <a:pPr lvl="4"/>
            <a:r>
              <a:rPr lang="en-GB" smtClean="0"/>
              <a:t>8.º Nível da estrutura de tópicos</a:t>
            </a:r>
          </a:p>
          <a:p>
            <a:pPr lvl="4"/>
            <a:r>
              <a:rPr lang="en-GB" smtClean="0"/>
              <a:t>9.º Nível da estrutura de tópicos</a:t>
            </a:r>
          </a:p>
        </p:txBody>
      </p:sp>
      <p:sp>
        <p:nvSpPr>
          <p:cNvPr id="1027" name="Text Box 3"/>
          <p:cNvSpPr txBox="1">
            <a:spLocks noChangeArrowheads="1"/>
          </p:cNvSpPr>
          <p:nvPr/>
        </p:nvSpPr>
        <p:spPr bwMode="auto">
          <a:xfrm>
            <a:off x="457200" y="6353175"/>
            <a:ext cx="2127250" cy="368300"/>
          </a:xfrm>
          <a:prstGeom prst="rect">
            <a:avLst/>
          </a:prstGeom>
          <a:noFill/>
          <a:ln w="9525">
            <a:noFill/>
            <a:round/>
            <a:headEnd/>
            <a:tailEnd/>
          </a:ln>
          <a:effectLst/>
        </p:spPr>
        <p:txBody>
          <a:bodyPr wrap="none" anchor="ctr"/>
          <a:lstStyle/>
          <a:p>
            <a:pPr>
              <a:defRPr/>
            </a:pPr>
            <a:endParaRPr lang="pt-BR"/>
          </a:p>
        </p:txBody>
      </p:sp>
      <p:sp>
        <p:nvSpPr>
          <p:cNvPr id="1028" name="Text Box 4"/>
          <p:cNvSpPr txBox="1">
            <a:spLocks noChangeArrowheads="1"/>
          </p:cNvSpPr>
          <p:nvPr/>
        </p:nvSpPr>
        <p:spPr bwMode="auto">
          <a:xfrm>
            <a:off x="3124200" y="6354763"/>
            <a:ext cx="2895600" cy="368300"/>
          </a:xfrm>
          <a:prstGeom prst="rect">
            <a:avLst/>
          </a:prstGeom>
          <a:noFill/>
          <a:ln w="9525">
            <a:noFill/>
            <a:round/>
            <a:headEnd/>
            <a:tailEnd/>
          </a:ln>
          <a:effectLst/>
        </p:spPr>
        <p:txBody>
          <a:bodyPr wrap="none" anchor="ctr"/>
          <a:lstStyle/>
          <a:p>
            <a:pPr>
              <a:defRPr/>
            </a:pPr>
            <a:endParaRPr lang="pt-BR"/>
          </a:p>
        </p:txBody>
      </p:sp>
      <p:sp>
        <p:nvSpPr>
          <p:cNvPr id="1029" name="Rectangle 5"/>
          <p:cNvSpPr>
            <a:spLocks noGrp="1" noChangeArrowheads="1"/>
          </p:cNvSpPr>
          <p:nvPr>
            <p:ph type="sldNum"/>
          </p:nvPr>
        </p:nvSpPr>
        <p:spPr bwMode="auto">
          <a:xfrm>
            <a:off x="6553200" y="6353175"/>
            <a:ext cx="2119313" cy="3667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fld id="{6652EE2E-381B-4C47-BE33-A7097B5197F3}" type="slidenum">
              <a:rPr lang="pt-BR"/>
              <a:pPr>
                <a:defRPr/>
              </a:pPr>
              <a:t>‹nº›</a:t>
            </a:fld>
            <a:endParaRPr lang="pt-BR"/>
          </a:p>
        </p:txBody>
      </p:sp>
      <p:grpSp>
        <p:nvGrpSpPr>
          <p:cNvPr id="2055" name="Group 6"/>
          <p:cNvGrpSpPr>
            <a:grpSpLocks/>
          </p:cNvGrpSpPr>
          <p:nvPr/>
        </p:nvGrpSpPr>
        <p:grpSpPr bwMode="auto">
          <a:xfrm>
            <a:off x="-60325" y="-36513"/>
            <a:ext cx="9250363" cy="1235076"/>
            <a:chOff x="-38" y="-23"/>
            <a:chExt cx="5827" cy="778"/>
          </a:xfrm>
        </p:grpSpPr>
        <p:pic>
          <p:nvPicPr>
            <p:cNvPr id="2056" name="Picture 7"/>
            <p:cNvPicPr>
              <a:picLocks noChangeAspect="1" noChangeArrowheads="1"/>
            </p:cNvPicPr>
            <p:nvPr/>
          </p:nvPicPr>
          <p:blipFill>
            <a:blip r:embed="rId13"/>
            <a:srcRect/>
            <a:stretch>
              <a:fillRect/>
            </a:stretch>
          </p:blipFill>
          <p:spPr bwMode="auto">
            <a:xfrm>
              <a:off x="-38" y="-23"/>
              <a:ext cx="5827" cy="778"/>
            </a:xfrm>
            <a:prstGeom prst="rect">
              <a:avLst/>
            </a:prstGeom>
            <a:noFill/>
            <a:ln w="9525">
              <a:noFill/>
              <a:round/>
              <a:headEnd/>
              <a:tailEnd/>
            </a:ln>
          </p:spPr>
        </p:pic>
        <p:sp>
          <p:nvSpPr>
            <p:cNvPr id="1032" name="Text Box 8"/>
            <p:cNvSpPr txBox="1">
              <a:spLocks noChangeArrowheads="1"/>
            </p:cNvSpPr>
            <p:nvPr/>
          </p:nvSpPr>
          <p:spPr bwMode="auto">
            <a:xfrm>
              <a:off x="0" y="0"/>
              <a:ext cx="5754" cy="711"/>
            </a:xfrm>
            <a:prstGeom prst="rect">
              <a:avLst/>
            </a:prstGeom>
            <a:noFill/>
            <a:ln w="9525">
              <a:noFill/>
              <a:round/>
              <a:headEnd/>
              <a:tailEnd/>
            </a:ln>
            <a:effectLst/>
          </p:spPr>
          <p:txBody>
            <a:bodyPr wrap="none" anchor="ctr"/>
            <a:lstStyle/>
            <a:p>
              <a:pPr>
                <a:defRPr/>
              </a:pPr>
              <a:endParaRPr lang="pt-BR"/>
            </a:p>
          </p:txBody>
        </p:sp>
      </p:gr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pitchFamily="32" charset="0"/>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pitchFamily="32" charset="0"/>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pitchFamily="32" charset="0"/>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pitchFamily="32"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pitchFamily="32"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pitchFamily="32"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pitchFamily="32"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grpSp>
        <p:nvGrpSpPr>
          <p:cNvPr id="3074" name="Group 1"/>
          <p:cNvGrpSpPr>
            <a:grpSpLocks/>
          </p:cNvGrpSpPr>
          <p:nvPr/>
        </p:nvGrpSpPr>
        <p:grpSpPr bwMode="auto">
          <a:xfrm>
            <a:off x="-60325" y="-36513"/>
            <a:ext cx="9250363" cy="1235076"/>
            <a:chOff x="-38" y="-23"/>
            <a:chExt cx="5827" cy="778"/>
          </a:xfrm>
        </p:grpSpPr>
        <p:pic>
          <p:nvPicPr>
            <p:cNvPr id="3081" name="Picture 2"/>
            <p:cNvPicPr>
              <a:picLocks noChangeAspect="1" noChangeArrowheads="1"/>
            </p:cNvPicPr>
            <p:nvPr/>
          </p:nvPicPr>
          <p:blipFill>
            <a:blip r:embed="rId13"/>
            <a:srcRect/>
            <a:stretch>
              <a:fillRect/>
            </a:stretch>
          </p:blipFill>
          <p:spPr bwMode="auto">
            <a:xfrm>
              <a:off x="-38" y="-23"/>
              <a:ext cx="5827" cy="778"/>
            </a:xfrm>
            <a:prstGeom prst="rect">
              <a:avLst/>
            </a:prstGeom>
            <a:noFill/>
            <a:ln w="9525">
              <a:noFill/>
              <a:round/>
              <a:headEnd/>
              <a:tailEnd/>
            </a:ln>
          </p:spPr>
        </p:pic>
        <p:sp>
          <p:nvSpPr>
            <p:cNvPr id="2051" name="Text Box 3"/>
            <p:cNvSpPr txBox="1">
              <a:spLocks noChangeArrowheads="1"/>
            </p:cNvSpPr>
            <p:nvPr/>
          </p:nvSpPr>
          <p:spPr bwMode="auto">
            <a:xfrm>
              <a:off x="0" y="0"/>
              <a:ext cx="5754" cy="711"/>
            </a:xfrm>
            <a:prstGeom prst="rect">
              <a:avLst/>
            </a:prstGeom>
            <a:noFill/>
            <a:ln w="9525">
              <a:noFill/>
              <a:round/>
              <a:headEnd/>
              <a:tailEnd/>
            </a:ln>
            <a:effectLst/>
          </p:spPr>
          <p:txBody>
            <a:bodyPr wrap="none" anchor="ctr"/>
            <a:lstStyle/>
            <a:p>
              <a:pPr>
                <a:defRPr/>
              </a:pPr>
              <a:endParaRPr lang="pt-BR"/>
            </a:p>
          </p:txBody>
        </p:sp>
      </p:grpSp>
      <p:pic>
        <p:nvPicPr>
          <p:cNvPr id="3075" name="Picture 4"/>
          <p:cNvPicPr>
            <a:picLocks noChangeAspect="1" noChangeArrowheads="1"/>
          </p:cNvPicPr>
          <p:nvPr/>
        </p:nvPicPr>
        <p:blipFill>
          <a:blip r:embed="rId14"/>
          <a:srcRect/>
          <a:stretch>
            <a:fillRect/>
          </a:stretch>
        </p:blipFill>
        <p:spPr bwMode="auto">
          <a:xfrm>
            <a:off x="7715250" y="6286500"/>
            <a:ext cx="1114425" cy="368300"/>
          </a:xfrm>
          <a:prstGeom prst="rect">
            <a:avLst/>
          </a:prstGeom>
          <a:noFill/>
          <a:ln w="9525">
            <a:noFill/>
            <a:round/>
            <a:headEnd/>
            <a:tailEnd/>
          </a:ln>
        </p:spPr>
      </p:pic>
      <p:sp>
        <p:nvSpPr>
          <p:cNvPr id="3076" name="Rectangle 5"/>
          <p:cNvSpPr>
            <a:spLocks noGrp="1" noChangeArrowheads="1"/>
          </p:cNvSpPr>
          <p:nvPr>
            <p:ph type="title"/>
          </p:nvPr>
        </p:nvSpPr>
        <p:spPr bwMode="auto">
          <a:xfrm>
            <a:off x="428625" y="-146050"/>
            <a:ext cx="8215313"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Clique para editar o formato do texto do título</a:t>
            </a:r>
          </a:p>
        </p:txBody>
      </p:sp>
      <p:sp>
        <p:nvSpPr>
          <p:cNvPr id="3077" name="Rectangle 6"/>
          <p:cNvSpPr>
            <a:spLocks noGrp="1" noChangeArrowheads="1"/>
          </p:cNvSpPr>
          <p:nvPr>
            <p:ph type="body" idx="1"/>
          </p:nvPr>
        </p:nvSpPr>
        <p:spPr bwMode="auto">
          <a:xfrm>
            <a:off x="457200" y="1600200"/>
            <a:ext cx="8215313" cy="45116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Clique para editar o formato do texto da estrutura de tópicos</a:t>
            </a:r>
          </a:p>
          <a:p>
            <a:pPr lvl="1"/>
            <a:r>
              <a:rPr lang="en-GB" smtClean="0"/>
              <a:t>2.º Nível da estrutura de tópicos</a:t>
            </a:r>
          </a:p>
          <a:p>
            <a:pPr lvl="2"/>
            <a:r>
              <a:rPr lang="en-GB" smtClean="0"/>
              <a:t>3.º Nível da estrutura de tópicos</a:t>
            </a:r>
          </a:p>
          <a:p>
            <a:pPr lvl="3"/>
            <a:r>
              <a:rPr lang="en-GB" smtClean="0"/>
              <a:t>4.º Nível da estrutura de tópicos</a:t>
            </a:r>
          </a:p>
          <a:p>
            <a:pPr lvl="4"/>
            <a:r>
              <a:rPr lang="en-GB" smtClean="0"/>
              <a:t>5.º Nível da estrutura de tópicos</a:t>
            </a:r>
          </a:p>
          <a:p>
            <a:pPr lvl="4"/>
            <a:r>
              <a:rPr lang="en-GB" smtClean="0"/>
              <a:t>6.º Nível da estrutura de tópicos</a:t>
            </a:r>
          </a:p>
          <a:p>
            <a:pPr lvl="4"/>
            <a:r>
              <a:rPr lang="en-GB" smtClean="0"/>
              <a:t>7.º Nível da estrutura de tópicos</a:t>
            </a:r>
          </a:p>
          <a:p>
            <a:pPr lvl="4"/>
            <a:r>
              <a:rPr lang="en-GB" smtClean="0"/>
              <a:t>8.º Nível da estrutura de tópicos</a:t>
            </a:r>
          </a:p>
          <a:p>
            <a:pPr lvl="4"/>
            <a:r>
              <a:rPr lang="en-GB" smtClean="0"/>
              <a:t>9.º Nível da estrutura de tópicos</a:t>
            </a:r>
          </a:p>
        </p:txBody>
      </p:sp>
      <p:sp>
        <p:nvSpPr>
          <p:cNvPr id="2055" name="Text Box 7"/>
          <p:cNvSpPr txBox="1">
            <a:spLocks noChangeArrowheads="1"/>
          </p:cNvSpPr>
          <p:nvPr/>
        </p:nvSpPr>
        <p:spPr bwMode="auto">
          <a:xfrm>
            <a:off x="457200" y="6356350"/>
            <a:ext cx="2127250" cy="358775"/>
          </a:xfrm>
          <a:prstGeom prst="rect">
            <a:avLst/>
          </a:prstGeom>
          <a:noFill/>
          <a:ln w="9525">
            <a:noFill/>
            <a:round/>
            <a:headEnd/>
            <a:tailEnd/>
          </a:ln>
          <a:effectLst/>
        </p:spPr>
        <p:txBody>
          <a:bodyPr wrap="none" anchor="ctr"/>
          <a:lstStyle/>
          <a:p>
            <a:pPr>
              <a:defRPr/>
            </a:pPr>
            <a:endParaRPr lang="pt-BR"/>
          </a:p>
        </p:txBody>
      </p:sp>
      <p:sp>
        <p:nvSpPr>
          <p:cNvPr id="2056" name="Text Box 8"/>
          <p:cNvSpPr txBox="1">
            <a:spLocks noChangeArrowheads="1"/>
          </p:cNvSpPr>
          <p:nvPr/>
        </p:nvSpPr>
        <p:spPr bwMode="auto">
          <a:xfrm>
            <a:off x="3124200" y="6356350"/>
            <a:ext cx="2895600" cy="365125"/>
          </a:xfrm>
          <a:prstGeom prst="rect">
            <a:avLst/>
          </a:prstGeom>
          <a:noFill/>
          <a:ln w="9525">
            <a:noFill/>
            <a:round/>
            <a:headEnd/>
            <a:tailEnd/>
          </a:ln>
          <a:effectLst/>
        </p:spPr>
        <p:txBody>
          <a:bodyPr wrap="none" anchor="ctr"/>
          <a:lstStyle/>
          <a:p>
            <a:pPr>
              <a:defRPr/>
            </a:pPr>
            <a:endParaRPr lang="pt-BR"/>
          </a:p>
        </p:txBody>
      </p:sp>
      <p:sp>
        <p:nvSpPr>
          <p:cNvPr id="2057" name="Rectangle 9"/>
          <p:cNvSpPr>
            <a:spLocks noGrp="1" noChangeArrowheads="1"/>
          </p:cNvSpPr>
          <p:nvPr>
            <p:ph type="sldNum"/>
          </p:nvPr>
        </p:nvSpPr>
        <p:spPr bwMode="auto">
          <a:xfrm>
            <a:off x="6553200" y="6356350"/>
            <a:ext cx="2119313" cy="3508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 pos="1447800" algn="l"/>
              </a:tabLst>
              <a:defRPr sz="1200" smtClean="0">
                <a:solidFill>
                  <a:srgbClr val="898989"/>
                </a:solidFill>
                <a:latin typeface="+mn-lt"/>
              </a:defRPr>
            </a:lvl1pPr>
          </a:lstStyle>
          <a:p>
            <a:pPr>
              <a:defRPr/>
            </a:pPr>
            <a:fld id="{8BF04D22-436C-44CE-BDD6-6B9762EB76A8}"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pitchFamily="32" charset="0"/>
        </a:defRPr>
      </a:lvl2pPr>
      <a:lvl3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pitchFamily="32" charset="0"/>
        </a:defRPr>
      </a:lvl3pPr>
      <a:lvl4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pitchFamily="32" charset="0"/>
        </a:defRPr>
      </a:lvl4pPr>
      <a:lvl5pPr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pitchFamily="32"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pitchFamily="32"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pitchFamily="32"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pitchFamily="32"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pitchFamily="32"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hyperlink" Target="hiperlinks/familias_inseridas.doc"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iperlinks/politicas%20publicas.doc" TargetMode="External"/><Relationship Id="rId5" Type="http://schemas.openxmlformats.org/officeDocument/2006/relationships/hyperlink" Target="hiperlinks/agenda%20ambiental%20.doc" TargetMode="External"/><Relationship Id="rId4" Type="http://schemas.openxmlformats.org/officeDocument/2006/relationships/hyperlink" Target="hiperlinks/prod.org.doc"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hyperlink" Target="hiperlinks/Interfaces%20da%20PNAPO.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Sandra Afonso\MY PICTURES 068.jpg"/>
          <p:cNvPicPr>
            <a:picLocks noChangeAspect="1" noChangeArrowheads="1"/>
          </p:cNvPicPr>
          <p:nvPr/>
        </p:nvPicPr>
        <p:blipFill>
          <a:blip r:embed="rId3" cstate="print"/>
          <a:srcRect/>
          <a:stretch>
            <a:fillRect/>
          </a:stretch>
        </p:blipFill>
        <p:spPr bwMode="auto">
          <a:xfrm>
            <a:off x="0" y="1142984"/>
            <a:ext cx="3560795" cy="3000396"/>
          </a:xfrm>
          <a:prstGeom prst="rect">
            <a:avLst/>
          </a:prstGeom>
          <a:noFill/>
        </p:spPr>
      </p:pic>
      <p:pic>
        <p:nvPicPr>
          <p:cNvPr id="54275" name="Picture 3" descr="G:\Sandra Afonso\MY PICTURES 044.jpg"/>
          <p:cNvPicPr>
            <a:picLocks noChangeAspect="1" noChangeArrowheads="1"/>
          </p:cNvPicPr>
          <p:nvPr/>
        </p:nvPicPr>
        <p:blipFill>
          <a:blip r:embed="rId4" cstate="print"/>
          <a:srcRect/>
          <a:stretch>
            <a:fillRect/>
          </a:stretch>
        </p:blipFill>
        <p:spPr bwMode="auto">
          <a:xfrm>
            <a:off x="4461786" y="2428868"/>
            <a:ext cx="4682214" cy="4429132"/>
          </a:xfrm>
          <a:prstGeom prst="rect">
            <a:avLst/>
          </a:prstGeom>
          <a:noFill/>
        </p:spPr>
      </p:pic>
      <p:pic>
        <p:nvPicPr>
          <p:cNvPr id="4098" name="Picture 1"/>
          <p:cNvPicPr>
            <a:picLocks noChangeAspect="1" noChangeArrowheads="1"/>
          </p:cNvPicPr>
          <p:nvPr/>
        </p:nvPicPr>
        <p:blipFill>
          <a:blip r:embed="rId5"/>
          <a:srcRect/>
          <a:stretch>
            <a:fillRect/>
          </a:stretch>
        </p:blipFill>
        <p:spPr bwMode="auto">
          <a:xfrm>
            <a:off x="2786050" y="1142984"/>
            <a:ext cx="4071966" cy="3426830"/>
          </a:xfrm>
          <a:prstGeom prst="rect">
            <a:avLst/>
          </a:prstGeom>
          <a:noFill/>
          <a:ln w="9525">
            <a:noFill/>
            <a:round/>
            <a:headEnd/>
            <a:tailEnd/>
          </a:ln>
        </p:spPr>
      </p:pic>
      <p:pic>
        <p:nvPicPr>
          <p:cNvPr id="4105" name="Picture 8"/>
          <p:cNvPicPr>
            <a:picLocks noChangeAspect="1" noChangeArrowheads="1"/>
          </p:cNvPicPr>
          <p:nvPr/>
        </p:nvPicPr>
        <p:blipFill>
          <a:blip r:embed="rId6"/>
          <a:srcRect/>
          <a:stretch>
            <a:fillRect/>
          </a:stretch>
        </p:blipFill>
        <p:spPr bwMode="auto">
          <a:xfrm>
            <a:off x="3143240" y="4022729"/>
            <a:ext cx="3357564" cy="2835271"/>
          </a:xfrm>
          <a:prstGeom prst="rect">
            <a:avLst/>
          </a:prstGeom>
          <a:noFill/>
          <a:ln w="9525">
            <a:noFill/>
            <a:round/>
            <a:headEnd/>
            <a:tailEnd/>
          </a:ln>
        </p:spPr>
      </p:pic>
      <p:sp>
        <p:nvSpPr>
          <p:cNvPr id="4106" name="Text Box 9"/>
          <p:cNvSpPr txBox="1">
            <a:spLocks noChangeArrowheads="1"/>
          </p:cNvSpPr>
          <p:nvPr/>
        </p:nvSpPr>
        <p:spPr bwMode="auto">
          <a:xfrm>
            <a:off x="0" y="0"/>
            <a:ext cx="9144000" cy="1143000"/>
          </a:xfrm>
          <a:prstGeom prst="rect">
            <a:avLst/>
          </a:prstGeom>
          <a:noFill/>
          <a:ln w="9525">
            <a:noFill/>
            <a:round/>
            <a:headEnd/>
            <a:tailEnd/>
          </a:ln>
        </p:spPr>
        <p:txBody>
          <a:bodyPr lIns="90000" tIns="46800" rIns="90000" bIns="46800" anchor="ctr"/>
          <a:lstStyle/>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800" b="1" dirty="0">
                <a:solidFill>
                  <a:srgbClr val="FFFFFF"/>
                </a:solidFill>
                <a:latin typeface="Calibri" pitchFamily="32" charset="0"/>
                <a:cs typeface="Times New Roman" pitchFamily="16" charset="0"/>
              </a:rPr>
              <a:t>Política Nacional de Agroecologia e Produção </a:t>
            </a:r>
            <a:r>
              <a:rPr lang="pt-BR" sz="2800" b="1" dirty="0" smtClean="0">
                <a:solidFill>
                  <a:srgbClr val="FFFFFF"/>
                </a:solidFill>
                <a:latin typeface="Calibri" pitchFamily="32" charset="0"/>
                <a:cs typeface="Times New Roman" pitchFamily="16" charset="0"/>
              </a:rPr>
              <a:t>Orgânica </a:t>
            </a:r>
          </a:p>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800" b="1" dirty="0" smtClean="0">
                <a:solidFill>
                  <a:srgbClr val="FFFFFF"/>
                </a:solidFill>
                <a:latin typeface="Calibri" pitchFamily="32" charset="0"/>
                <a:cs typeface="Times New Roman" pitchFamily="16" charset="0"/>
              </a:rPr>
              <a:t>PNAPO</a:t>
            </a:r>
            <a:endParaRPr lang="pt-BR" sz="2800" b="1" dirty="0">
              <a:solidFill>
                <a:srgbClr val="FFFFFF"/>
              </a:solidFill>
              <a:latin typeface="Calibri" pitchFamily="32" charset="0"/>
              <a:cs typeface="Times New Roman" pitchFamily="16" charset="0"/>
            </a:endParaRPr>
          </a:p>
        </p:txBody>
      </p:sp>
      <p:pic>
        <p:nvPicPr>
          <p:cNvPr id="4107" name="Picture 10"/>
          <p:cNvPicPr>
            <a:picLocks noChangeAspect="1" noChangeArrowheads="1"/>
          </p:cNvPicPr>
          <p:nvPr/>
        </p:nvPicPr>
        <p:blipFill>
          <a:blip r:embed="rId7"/>
          <a:srcRect/>
          <a:stretch>
            <a:fillRect/>
          </a:stretch>
        </p:blipFill>
        <p:spPr bwMode="auto">
          <a:xfrm>
            <a:off x="7572375" y="6238875"/>
            <a:ext cx="1257300" cy="415925"/>
          </a:xfrm>
          <a:prstGeom prst="rect">
            <a:avLst/>
          </a:prstGeom>
          <a:noFill/>
          <a:ln w="9525">
            <a:noFill/>
            <a:round/>
            <a:headEnd/>
            <a:tailEnd/>
          </a:ln>
        </p:spPr>
      </p:pic>
      <p:pic>
        <p:nvPicPr>
          <p:cNvPr id="14" name="Picture 2" descr="E:\Sandra Afonso\Cozimento para oleo.jpg"/>
          <p:cNvPicPr>
            <a:picLocks noChangeAspect="1" noChangeArrowheads="1"/>
          </p:cNvPicPr>
          <p:nvPr/>
        </p:nvPicPr>
        <p:blipFill>
          <a:blip r:embed="rId8" cstate="print"/>
          <a:srcRect/>
          <a:stretch>
            <a:fillRect/>
          </a:stretch>
        </p:blipFill>
        <p:spPr bwMode="auto">
          <a:xfrm>
            <a:off x="6781964" y="1142986"/>
            <a:ext cx="2362035" cy="1785948"/>
          </a:xfrm>
          <a:prstGeom prst="rect">
            <a:avLst/>
          </a:prstGeom>
          <a:noFill/>
        </p:spPr>
      </p:pic>
      <p:pic>
        <p:nvPicPr>
          <p:cNvPr id="81923" name="Picture 3" descr="E:\Sandra Afonso\Imagem 308.jpg"/>
          <p:cNvPicPr>
            <a:picLocks noChangeAspect="1" noChangeArrowheads="1"/>
          </p:cNvPicPr>
          <p:nvPr/>
        </p:nvPicPr>
        <p:blipFill>
          <a:blip r:embed="rId9" cstate="print"/>
          <a:srcRect/>
          <a:stretch>
            <a:fillRect/>
          </a:stretch>
        </p:blipFill>
        <p:spPr bwMode="auto">
          <a:xfrm>
            <a:off x="0" y="4143380"/>
            <a:ext cx="3357554" cy="2714619"/>
          </a:xfrm>
          <a:prstGeom prst="rect">
            <a:avLst/>
          </a:prstGeom>
          <a:noFill/>
        </p:spPr>
      </p:pic>
      <p:sp>
        <p:nvSpPr>
          <p:cNvPr id="13" name="Subtítulo 12"/>
          <p:cNvSpPr>
            <a:spLocks noGrp="1"/>
          </p:cNvSpPr>
          <p:nvPr>
            <p:ph type="subTitle" idx="1"/>
          </p:nvPr>
        </p:nvSpPr>
        <p:spPr>
          <a:xfrm>
            <a:off x="1500166" y="2643182"/>
            <a:ext cx="6043610" cy="1571636"/>
          </a:xfrm>
          <a:solidFill>
            <a:schemeClr val="accent5">
              <a:lumMod val="75000"/>
            </a:schemeClr>
          </a:solidFill>
        </p:spPr>
        <p:txBody>
          <a:bodyPr/>
          <a:lstStyle/>
          <a:p>
            <a:pPr>
              <a:buFont typeface="Times New Roman" pitchFamily="18" charset="0"/>
              <a:buNone/>
              <a:defRPr/>
            </a:pPr>
            <a:r>
              <a:rPr lang="pt-BR" sz="4800" b="1" dirty="0" smtClean="0">
                <a:solidFill>
                  <a:srgbClr val="FFFFFF"/>
                </a:solidFill>
                <a:cs typeface="Times New Roman" pitchFamily="18" charset="0"/>
              </a:rPr>
              <a:t>BRASIL AGROECOLÓGICO</a:t>
            </a:r>
          </a:p>
          <a:p>
            <a:pPr>
              <a:buFont typeface="Times New Roman" pitchFamily="18" charset="0"/>
              <a:buNone/>
              <a:defRPr/>
            </a:pPr>
            <a:endParaRPr lang="pt-BR"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Diretrizes da PNAPO</a:t>
            </a:r>
            <a:endParaRPr lang="pt-BR" dirty="0">
              <a:solidFill>
                <a:schemeClr val="bg1"/>
              </a:solidFill>
            </a:endParaRPr>
          </a:p>
        </p:txBody>
      </p:sp>
      <p:sp>
        <p:nvSpPr>
          <p:cNvPr id="3" name="Espaço Reservado para Conteúdo 2"/>
          <p:cNvSpPr>
            <a:spLocks noGrp="1"/>
          </p:cNvSpPr>
          <p:nvPr>
            <p:ph idx="1"/>
          </p:nvPr>
        </p:nvSpPr>
        <p:spPr>
          <a:xfrm>
            <a:off x="0" y="1214422"/>
            <a:ext cx="8529669" cy="4754577"/>
          </a:xfrm>
        </p:spPr>
        <p:txBody>
          <a:bodyPr/>
          <a:lstStyle/>
          <a:p>
            <a:pPr>
              <a:buNone/>
            </a:pPr>
            <a:r>
              <a:rPr lang="pt-BR" sz="2000" dirty="0" smtClean="0"/>
              <a:t>VIII - contribuir para eliminar as distorções que afetam o desempenho das </a:t>
            </a:r>
            <a:r>
              <a:rPr lang="pt-BR" sz="2000" b="1" dirty="0" smtClean="0"/>
              <a:t>funções econômica e social da agricultura</a:t>
            </a:r>
            <a:r>
              <a:rPr lang="pt-BR" sz="2000" dirty="0" smtClean="0"/>
              <a:t>, priorizando apoio institucional aos agricultores familiares e os povos e comunidades tradicionais para na promoção de sistemas justos e sustentáveis de produção e distribuição de alimentos;</a:t>
            </a:r>
          </a:p>
          <a:p>
            <a:pPr>
              <a:buNone/>
            </a:pPr>
            <a:r>
              <a:rPr lang="pt-BR" sz="2000" dirty="0" smtClean="0"/>
              <a:t>IX - contribuir para a </a:t>
            </a:r>
            <a:r>
              <a:rPr lang="pt-BR" sz="2000" b="1" dirty="0" smtClean="0"/>
              <a:t>redução das desigualdades sociais e redução da pobreza</a:t>
            </a:r>
            <a:r>
              <a:rPr lang="pt-BR" sz="2000" dirty="0" smtClean="0"/>
              <a:t>, mediante a constituição de sistemas de produção, extração, processamento e distribuição estruturados em redes, no comércio justo e solidário e no consumo responsável, promovendo a relação direta entre o produtor e o consumidor final.</a:t>
            </a:r>
            <a:endParaRPr lang="pt-BR" sz="2000" dirty="0" smtClean="0">
              <a:solidFill>
                <a:schemeClr val="tx1"/>
              </a:solidFill>
            </a:endParaRPr>
          </a:p>
          <a:p>
            <a:pPr>
              <a:buNone/>
            </a:pPr>
            <a:r>
              <a:rPr lang="pt-BR" sz="2000" dirty="0" smtClean="0">
                <a:solidFill>
                  <a:schemeClr val="tx1"/>
                </a:solidFill>
              </a:rPr>
              <a:t>X - contribuir para a superação da</a:t>
            </a:r>
            <a:r>
              <a:rPr lang="pt-BR" sz="2000" b="1" dirty="0" smtClean="0">
                <a:solidFill>
                  <a:schemeClr val="tx1"/>
                </a:solidFill>
              </a:rPr>
              <a:t> situação de extrema pobreza </a:t>
            </a:r>
            <a:r>
              <a:rPr lang="pt-BR" sz="2000" dirty="0" smtClean="0">
                <a:solidFill>
                  <a:schemeClr val="tx1"/>
                </a:solidFill>
              </a:rPr>
              <a:t>da população rural em todo o território nacional, por meio da integração e articulação de políticas, programas e ações promotoras da agroecologia e a produção orgânica no Brasil.</a:t>
            </a:r>
          </a:p>
          <a:p>
            <a:pPr>
              <a:buNone/>
            </a:pPr>
            <a:endParaRPr lang="pt-BR" sz="2000" dirty="0"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nvGraphicFramePr>
        <p:xfrm>
          <a:off x="0" y="1285860"/>
          <a:ext cx="8929718"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txBox="1">
            <a:spLocks/>
          </p:cNvSpPr>
          <p:nvPr/>
        </p:nvSpPr>
        <p:spPr>
          <a:xfrm>
            <a:off x="642910" y="214290"/>
            <a:ext cx="8000999" cy="1219223"/>
          </a:xfrm>
          <a:prstGeom prst="rect">
            <a:avLst/>
          </a:prstGeom>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BR" sz="3200" i="0" u="none" strike="noStrike" kern="0" cap="none" spc="0" normalizeH="0" baseline="0" noProof="0" dirty="0" smtClean="0">
                <a:ln>
                  <a:noFill/>
                </a:ln>
                <a:solidFill>
                  <a:srgbClr val="FFFFFF"/>
                </a:solidFill>
                <a:effectLst/>
                <a:uLnTx/>
                <a:uFillTx/>
                <a:latin typeface="+mj-lt"/>
                <a:ea typeface="+mj-ea"/>
                <a:cs typeface="+mj-cs"/>
              </a:rPr>
              <a:t>Eixos e Objetivos da PNAPO</a:t>
            </a:r>
            <a:endParaRPr kumimoji="0" lang="pt-BR" sz="2400" i="0" u="none" strike="noStrike" kern="0" cap="none" spc="0" normalizeH="0" baseline="0" noProof="0" dirty="0">
              <a:ln>
                <a:noFill/>
              </a:ln>
              <a:solidFill>
                <a:srgbClr val="FFFF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0" y="214290"/>
            <a:ext cx="4714876" cy="714356"/>
          </a:xfrm>
          <a:prstGeom prst="rect">
            <a:avLst/>
          </a:prstGeom>
          <a:noFill/>
          <a:ln w="9525">
            <a:noFill/>
            <a:round/>
            <a:headEnd/>
            <a:tailEnd/>
          </a:ln>
        </p:spPr>
        <p:txBody>
          <a:bodyPr lIns="90000" tIns="46800" rIns="90000" bIns="46800" anchor="ctr"/>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smtClean="0">
                <a:solidFill>
                  <a:srgbClr val="FFFFFF"/>
                </a:solidFill>
              </a:rPr>
              <a:t>Medidas estruturantes</a:t>
            </a:r>
          </a:p>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smtClean="0">
                <a:solidFill>
                  <a:srgbClr val="FFFFFF"/>
                </a:solidFill>
              </a:rPr>
              <a:t> </a:t>
            </a:r>
            <a:endParaRPr lang="pt-BR" sz="3600" dirty="0">
              <a:solidFill>
                <a:srgbClr val="FFFFFF"/>
              </a:solidFill>
            </a:endParaRPr>
          </a:p>
        </p:txBody>
      </p:sp>
      <p:sp>
        <p:nvSpPr>
          <p:cNvPr id="15366" name="Text Box 3"/>
          <p:cNvSpPr txBox="1">
            <a:spLocks noChangeArrowheads="1"/>
          </p:cNvSpPr>
          <p:nvPr/>
        </p:nvSpPr>
        <p:spPr bwMode="auto">
          <a:xfrm>
            <a:off x="357158" y="2428868"/>
            <a:ext cx="8286808" cy="2714644"/>
          </a:xfrm>
          <a:prstGeom prst="rect">
            <a:avLst/>
          </a:prstGeom>
          <a:noFill/>
          <a:ln w="9525">
            <a:noFill/>
            <a:round/>
            <a:headEnd/>
            <a:tailEnd/>
          </a:ln>
        </p:spPr>
        <p:txBody>
          <a:bodyPr lIns="90000" tIns="46800" rIns="90000" bIns="46800"/>
          <a:lstStyle/>
          <a:p>
            <a:pPr marL="341313" indent="-339725" algn="just">
              <a:spcBef>
                <a:spcPts val="7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dirty="0">
                <a:solidFill>
                  <a:schemeClr val="bg2">
                    <a:lumMod val="25000"/>
                  </a:schemeClr>
                </a:solidFill>
                <a:latin typeface="Calibri" pitchFamily="32" charset="0"/>
              </a:rPr>
              <a:t>Medidas</a:t>
            </a:r>
            <a:r>
              <a:rPr lang="pt-BR" dirty="0" smtClean="0">
                <a:solidFill>
                  <a:schemeClr val="bg2">
                    <a:lumMod val="25000"/>
                  </a:schemeClr>
                </a:solidFill>
                <a:latin typeface="Calibri" pitchFamily="32" charset="0"/>
              </a:rPr>
              <a:t>:</a:t>
            </a:r>
          </a:p>
          <a:p>
            <a:pPr marL="341313" indent="-339725" algn="just">
              <a:spcBef>
                <a:spcPts val="7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t-BR" dirty="0">
              <a:solidFill>
                <a:schemeClr val="bg2">
                  <a:lumMod val="25000"/>
                </a:schemeClr>
              </a:solidFill>
              <a:latin typeface="Calibri" pitchFamily="32" charset="0"/>
            </a:endParaRPr>
          </a:p>
          <a:p>
            <a:pPr marL="0" lvl="1" indent="0" algn="just">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pt-BR" b="1" dirty="0" smtClean="0">
                <a:solidFill>
                  <a:schemeClr val="bg2">
                    <a:lumMod val="25000"/>
                  </a:schemeClr>
                </a:solidFill>
                <a:latin typeface="+mn-lt"/>
              </a:rPr>
              <a:t>1. Disponibilizar linha de crédito diferenciada para sistemas orgânicos de produção, incluindo o financiamento do processo de conversão e a produção de insumos apropriados, com carência e prazo de pagamento compatíveis com o tempo necessário a maturação do projeto </a:t>
            </a:r>
            <a:r>
              <a:rPr lang="pt-BR" b="1" dirty="0" smtClean="0">
                <a:solidFill>
                  <a:schemeClr val="bg2">
                    <a:lumMod val="25000"/>
                  </a:schemeClr>
                </a:solidFill>
                <a:latin typeface="+mn-lt"/>
                <a:ea typeface="Microsoft YaHei" charset="0"/>
                <a:cs typeface="Microsoft YaHei" charset="0"/>
              </a:rPr>
              <a:t>(MAPA).</a:t>
            </a:r>
          </a:p>
          <a:p>
            <a:pPr marL="0" lvl="1" indent="0" algn="just">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pt-BR" b="1" dirty="0" smtClean="0">
              <a:solidFill>
                <a:schemeClr val="bg2">
                  <a:lumMod val="25000"/>
                </a:schemeClr>
              </a:solidFill>
              <a:latin typeface="+mn-lt"/>
            </a:endParaRPr>
          </a:p>
          <a:p>
            <a:pPr marL="0" lvl="1" indent="0" algn="just">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pt-BR" b="1" dirty="0" smtClean="0">
                <a:solidFill>
                  <a:schemeClr val="bg2">
                    <a:lumMod val="25000"/>
                  </a:schemeClr>
                </a:solidFill>
                <a:latin typeface="+mn-lt"/>
              </a:rPr>
              <a:t>2. Disponibilizar linha de crédito diferenciada para sistemas orgânicos de produção e de base agroecológica, incluindo adequação de parâmetros técnicos e indicadores econômicos específicos para obtenção de financiamento e seguro </a:t>
            </a:r>
            <a:r>
              <a:rPr lang="pt-BR" b="1" dirty="0" smtClean="0">
                <a:solidFill>
                  <a:schemeClr val="bg2">
                    <a:lumMod val="25000"/>
                  </a:schemeClr>
                </a:solidFill>
                <a:latin typeface="+mn-lt"/>
                <a:ea typeface="Microsoft YaHei" charset="0"/>
                <a:cs typeface="Microsoft YaHei" charset="0"/>
              </a:rPr>
              <a:t>(MDA).</a:t>
            </a:r>
          </a:p>
          <a:p>
            <a:pPr marL="0" lvl="1" indent="0" algn="just">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b="1" dirty="0" smtClean="0">
              <a:solidFill>
                <a:schemeClr val="bg2">
                  <a:lumMod val="25000"/>
                </a:schemeClr>
              </a:solidFill>
              <a:latin typeface="+mn-lt"/>
              <a:ea typeface="Microsoft YaHei" charset="0"/>
              <a:cs typeface="Microsoft YaHei" charset="0"/>
            </a:endParaRPr>
          </a:p>
          <a:p>
            <a:pPr marL="0" lvl="1" indent="0" algn="just">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pt-BR" b="1" dirty="0" smtClean="0">
                <a:solidFill>
                  <a:schemeClr val="bg2">
                    <a:lumMod val="25000"/>
                  </a:schemeClr>
                </a:solidFill>
                <a:latin typeface="Calibri" pitchFamily="32" charset="0"/>
              </a:rPr>
              <a:t>3. Implantar projetos de assentamento da Reforma Agrária com base nos princípios da agroecologia, com diferenciação dos créditos de implantação (MMA/INCRA).</a:t>
            </a:r>
          </a:p>
          <a:p>
            <a:pPr marL="0" lvl="1" indent="0" algn="just">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pt-BR" b="1" dirty="0" smtClean="0">
              <a:solidFill>
                <a:schemeClr val="bg2">
                  <a:lumMod val="25000"/>
                </a:schemeClr>
              </a:solidFill>
              <a:latin typeface="+mn-lt"/>
              <a:ea typeface="Microsoft YaHei" charset="0"/>
              <a:cs typeface="Microsoft YaHei" charset="0"/>
            </a:endParaRPr>
          </a:p>
          <a:p>
            <a:pPr algn="just">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pt-BR" dirty="0" smtClean="0">
              <a:solidFill>
                <a:srgbClr val="000000"/>
              </a:solidFill>
              <a:latin typeface="Calibri" charset="0"/>
              <a:ea typeface="Microsoft YaHei" charset="0"/>
              <a:cs typeface="Microsoft YaHei" charset="0"/>
            </a:endParaRPr>
          </a:p>
          <a:p>
            <a:pPr marL="341313" indent="-339725">
              <a:spcBef>
                <a:spcPts val="700"/>
              </a:spcBef>
              <a:buClr>
                <a:srgbClr val="17375E"/>
              </a:buClr>
              <a:buFont typeface="Calibri" pitchFamily="32"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t-BR" sz="1600" dirty="0">
              <a:solidFill>
                <a:srgbClr val="000000"/>
              </a:solidFill>
              <a:latin typeface="Calibri" pitchFamily="32" charset="0"/>
              <a:cs typeface="Times New Roman" pitchFamily="16" charset="0"/>
            </a:endParaRPr>
          </a:p>
        </p:txBody>
      </p:sp>
      <p:sp>
        <p:nvSpPr>
          <p:cNvPr id="16388" name="AutoShape 4"/>
          <p:cNvSpPr>
            <a:spLocks noChangeAspect="1" noChangeArrowheads="1"/>
          </p:cNvSpPr>
          <p:nvPr/>
        </p:nvSpPr>
        <p:spPr bwMode="auto">
          <a:xfrm>
            <a:off x="285720" y="1285859"/>
            <a:ext cx="8358246" cy="409717"/>
          </a:xfrm>
          <a:prstGeom prst="roundRect">
            <a:avLst>
              <a:gd name="adj" fmla="val 16667"/>
            </a:avLst>
          </a:prstGeom>
          <a:gradFill flip="none" rotWithShape="1">
            <a:gsLst>
              <a:gs pos="0">
                <a:srgbClr val="12680E">
                  <a:shade val="30000"/>
                  <a:satMod val="115000"/>
                </a:srgbClr>
              </a:gs>
              <a:gs pos="50000">
                <a:srgbClr val="12680E">
                  <a:shade val="67500"/>
                  <a:satMod val="115000"/>
                </a:srgbClr>
              </a:gs>
              <a:gs pos="100000">
                <a:srgbClr val="12680E">
                  <a:shade val="100000"/>
                  <a:satMod val="115000"/>
                </a:srgbClr>
              </a:gs>
            </a:gsLst>
            <a:path path="circle">
              <a:fillToRect t="100000" r="100000"/>
            </a:path>
            <a:tileRect l="-100000" b="-100000"/>
          </a:gradFill>
          <a:ln w="9360">
            <a:solidFill>
              <a:srgbClr val="000000"/>
            </a:solidFill>
            <a:miter lim="800000"/>
            <a:headEnd/>
            <a:tailEnd/>
          </a:ln>
        </p:spPr>
        <p:txBody>
          <a:bodyPr lIns="90000" tIns="46800" rIns="90000" bIns="46800"/>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dirty="0">
                <a:solidFill>
                  <a:srgbClr val="FFFFFF"/>
                </a:solidFill>
                <a:cs typeface="Lucida Sans Unicode" pitchFamily="34" charset="0"/>
              </a:rPr>
              <a:t>1.1. Produção</a:t>
            </a:r>
          </a:p>
        </p:txBody>
      </p:sp>
      <p:sp>
        <p:nvSpPr>
          <p:cNvPr id="8" name="Retângulo 7"/>
          <p:cNvSpPr/>
          <p:nvPr/>
        </p:nvSpPr>
        <p:spPr>
          <a:xfrm>
            <a:off x="285720" y="1785926"/>
            <a:ext cx="8358246" cy="646331"/>
          </a:xfrm>
          <a:prstGeom prst="rect">
            <a:avLst/>
          </a:prstGeom>
          <a:solidFill>
            <a:srgbClr val="E3B0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1313" indent="-339725" algn="just">
              <a:spcBef>
                <a:spcPts val="700"/>
              </a:spcBef>
              <a:buClrTx/>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pt-BR" b="1" dirty="0" smtClean="0">
                <a:solidFill>
                  <a:schemeClr val="bg2">
                    <a:lumMod val="25000"/>
                  </a:schemeClr>
                </a:solidFill>
                <a:latin typeface="Calibri" pitchFamily="34" charset="0"/>
                <a:cs typeface="Lucida Sans Unicode" pitchFamily="34" charset="0"/>
              </a:rPr>
              <a:t>META: </a:t>
            </a:r>
            <a:r>
              <a:rPr lang="pt-BR" b="1" dirty="0" smtClean="0">
                <a:solidFill>
                  <a:schemeClr val="bg2">
                    <a:lumMod val="25000"/>
                  </a:schemeClr>
                </a:solidFill>
              </a:rPr>
              <a:t>300 mil famílias com produção orgânica e/ou em bases agroecológicas até 2014.</a:t>
            </a:r>
            <a:endParaRPr lang="pt-BR" b="1" dirty="0">
              <a:solidFill>
                <a:schemeClr val="bg2">
                  <a:lumMod val="25000"/>
                </a:schemeClr>
              </a:solidFill>
              <a:latin typeface="Calibri" pitchFamily="34" charset="0"/>
              <a:cs typeface="Times New Roman" pitchFamily="18" charset="0"/>
            </a:endParaRPr>
          </a:p>
        </p:txBody>
      </p:sp>
      <p:sp>
        <p:nvSpPr>
          <p:cNvPr id="9" name="Retângulo 8"/>
          <p:cNvSpPr/>
          <p:nvPr/>
        </p:nvSpPr>
        <p:spPr>
          <a:xfrm>
            <a:off x="5860344" y="428604"/>
            <a:ext cx="2968890" cy="646331"/>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dirty="0" smtClean="0">
                <a:solidFill>
                  <a:srgbClr val="FFFFFF"/>
                </a:solidFill>
                <a:latin typeface="Calibri" pitchFamily="32" charset="0"/>
              </a:rPr>
              <a:t>Eixo 1. Produçã</a:t>
            </a:r>
            <a:r>
              <a:rPr lang="pt-BR" sz="3600" dirty="0" smtClean="0">
                <a:solidFill>
                  <a:srgbClr val="FFFFFF"/>
                </a:solidFill>
                <a:latin typeface="Calibri" pitchFamily="32" charset="0"/>
              </a:rPr>
              <a:t>o</a:t>
            </a:r>
            <a:endParaRPr lang="pt-BR" sz="3600" dirty="0">
              <a:solidFill>
                <a:srgbClr val="FFFFFF"/>
              </a:solidFill>
              <a:latin typeface="Calibri" pitchFamily="3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643570" y="500042"/>
            <a:ext cx="3500430" cy="571504"/>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smtClean="0">
                <a:solidFill>
                  <a:srgbClr val="FFFFFF"/>
                </a:solidFill>
                <a:latin typeface="Calibri" pitchFamily="32" charset="0"/>
              </a:rPr>
              <a:t>Eixo 1. </a:t>
            </a:r>
            <a:r>
              <a:rPr lang="pt-BR" sz="3600" dirty="0">
                <a:solidFill>
                  <a:srgbClr val="FFFFFF"/>
                </a:solidFill>
                <a:latin typeface="Calibri" pitchFamily="32" charset="0"/>
              </a:rPr>
              <a:t>Produção</a:t>
            </a:r>
          </a:p>
        </p:txBody>
      </p:sp>
      <p:sp>
        <p:nvSpPr>
          <p:cNvPr id="16388" name="AutoShape 4"/>
          <p:cNvSpPr>
            <a:spLocks noChangeAspect="1" noChangeArrowheads="1"/>
          </p:cNvSpPr>
          <p:nvPr/>
        </p:nvSpPr>
        <p:spPr bwMode="auto">
          <a:xfrm>
            <a:off x="285720" y="1285860"/>
            <a:ext cx="8429684" cy="357190"/>
          </a:xfrm>
          <a:prstGeom prst="roundRect">
            <a:avLst>
              <a:gd name="adj" fmla="val 16667"/>
            </a:avLst>
          </a:prstGeom>
          <a:gradFill flip="none" rotWithShape="1">
            <a:gsLst>
              <a:gs pos="0">
                <a:srgbClr val="12680E">
                  <a:shade val="30000"/>
                  <a:satMod val="115000"/>
                </a:srgbClr>
              </a:gs>
              <a:gs pos="50000">
                <a:srgbClr val="12680E">
                  <a:shade val="67500"/>
                  <a:satMod val="115000"/>
                </a:srgbClr>
              </a:gs>
              <a:gs pos="100000">
                <a:srgbClr val="12680E">
                  <a:shade val="100000"/>
                  <a:satMod val="115000"/>
                </a:srgbClr>
              </a:gs>
            </a:gsLst>
            <a:path path="circle">
              <a:fillToRect t="100000" r="100000"/>
            </a:path>
            <a:tileRect l="-100000" b="-100000"/>
          </a:gradFill>
          <a:ln w="9360">
            <a:solidFill>
              <a:srgbClr val="000000"/>
            </a:solidFill>
            <a:miter lim="800000"/>
            <a:headEnd/>
            <a:tailEnd/>
          </a:ln>
        </p:spPr>
        <p:txBody>
          <a:bodyPr lIns="90000" tIns="46800" rIns="90000" bIns="46800"/>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dirty="0">
                <a:solidFill>
                  <a:srgbClr val="FFFFFF"/>
                </a:solidFill>
                <a:cs typeface="Lucida Sans Unicode" pitchFamily="34" charset="0"/>
              </a:rPr>
              <a:t>1.1. Produção</a:t>
            </a:r>
          </a:p>
        </p:txBody>
      </p:sp>
      <p:sp>
        <p:nvSpPr>
          <p:cNvPr id="8" name="Retângulo 7"/>
          <p:cNvSpPr/>
          <p:nvPr/>
        </p:nvSpPr>
        <p:spPr>
          <a:xfrm>
            <a:off x="285720" y="1714488"/>
            <a:ext cx="8429684" cy="646331"/>
          </a:xfrm>
          <a:prstGeom prst="rect">
            <a:avLst/>
          </a:prstGeom>
          <a:solidFill>
            <a:srgbClr val="E3B0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1313" indent="-339725" algn="just">
              <a:spcBef>
                <a:spcPts val="700"/>
              </a:spcBef>
              <a:buClrTx/>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pt-BR" b="1" dirty="0" smtClean="0">
                <a:solidFill>
                  <a:schemeClr val="bg2">
                    <a:lumMod val="25000"/>
                  </a:schemeClr>
                </a:solidFill>
                <a:latin typeface="Calibri" pitchFamily="34" charset="0"/>
                <a:cs typeface="Lucida Sans Unicode" pitchFamily="34" charset="0"/>
              </a:rPr>
              <a:t>META: </a:t>
            </a:r>
            <a:r>
              <a:rPr lang="pt-BR" b="1" dirty="0" smtClean="0">
                <a:solidFill>
                  <a:schemeClr val="bg2">
                    <a:lumMod val="25000"/>
                  </a:schemeClr>
                </a:solidFill>
              </a:rPr>
              <a:t>300 mil famílias com produção orgânica e/ou em bases agroecológicas até 2014.</a:t>
            </a:r>
            <a:endParaRPr lang="pt-BR" b="1" dirty="0">
              <a:solidFill>
                <a:schemeClr val="bg2">
                  <a:lumMod val="25000"/>
                </a:schemeClr>
              </a:solidFill>
              <a:latin typeface="Calibri" pitchFamily="34" charset="0"/>
              <a:cs typeface="Times New Roman" pitchFamily="18" charset="0"/>
            </a:endParaRPr>
          </a:p>
        </p:txBody>
      </p:sp>
      <p:sp>
        <p:nvSpPr>
          <p:cNvPr id="9" name="Retângulo 8"/>
          <p:cNvSpPr/>
          <p:nvPr/>
        </p:nvSpPr>
        <p:spPr>
          <a:xfrm>
            <a:off x="357158" y="2500306"/>
            <a:ext cx="8429684" cy="2246769"/>
          </a:xfrm>
          <a:prstGeom prst="rect">
            <a:avLst/>
          </a:prstGeom>
        </p:spPr>
        <p:txBody>
          <a:bodyPr wrap="square">
            <a:spAutoFit/>
          </a:bodyPr>
          <a:lstStyle/>
          <a:p>
            <a:pPr algn="just"/>
            <a:r>
              <a:rPr lang="pt-BR" b="1" dirty="0" smtClean="0">
                <a:solidFill>
                  <a:schemeClr val="bg2">
                    <a:lumMod val="25000"/>
                  </a:schemeClr>
                </a:solidFill>
                <a:latin typeface="Calibri" pitchFamily="32" charset="0"/>
              </a:rPr>
              <a:t>Medidas:</a:t>
            </a:r>
          </a:p>
          <a:p>
            <a:pPr algn="just"/>
            <a:endParaRPr lang="pt-BR" b="1" dirty="0" smtClean="0">
              <a:solidFill>
                <a:schemeClr val="bg2">
                  <a:lumMod val="25000"/>
                </a:schemeClr>
              </a:solidFill>
              <a:latin typeface="Calibri"/>
            </a:endParaRPr>
          </a:p>
          <a:p>
            <a:pPr algn="just"/>
            <a:r>
              <a:rPr lang="pt-BR" b="1" dirty="0" smtClean="0">
                <a:solidFill>
                  <a:schemeClr val="bg2">
                    <a:lumMod val="25000"/>
                  </a:schemeClr>
                </a:solidFill>
                <a:latin typeface="Calibri"/>
              </a:rPr>
              <a:t>1. Adquirir sementes crioulas e orgânicas em assentamentos de reforma agrária por meio de compras governamentais, elevando a produção de sementes de 1.800 ton/ano para 6.000 ton./ano até 2014 em Assentamentos de Reforma Agrária, em todos os biomas brasileiros com qualidade e origem garantida (INCRA). </a:t>
            </a:r>
          </a:p>
          <a:p>
            <a:endParaRPr lang="en-US" sz="700" dirty="0" smtClean="0"/>
          </a:p>
          <a:p>
            <a:endParaRPr lang="pt-BR" sz="700" dirty="0" smtClean="0">
              <a:solidFill>
                <a:schemeClr val="bg2">
                  <a:lumMod val="25000"/>
                </a:schemeClr>
              </a:solidFill>
            </a:endParaRPr>
          </a:p>
          <a:p>
            <a:endParaRPr lang="pt-BR" dirty="0" smtClean="0">
              <a:solidFill>
                <a:srgbClr val="FF0000"/>
              </a:solidFill>
            </a:endParaRPr>
          </a:p>
        </p:txBody>
      </p:sp>
      <p:sp>
        <p:nvSpPr>
          <p:cNvPr id="7" name="Text Box 1"/>
          <p:cNvSpPr txBox="1">
            <a:spLocks noChangeArrowheads="1"/>
          </p:cNvSpPr>
          <p:nvPr/>
        </p:nvSpPr>
        <p:spPr bwMode="auto">
          <a:xfrm>
            <a:off x="1" y="0"/>
            <a:ext cx="4714876" cy="714356"/>
          </a:xfrm>
          <a:prstGeom prst="rect">
            <a:avLst/>
          </a:prstGeom>
          <a:noFill/>
          <a:ln w="9525">
            <a:noFill/>
            <a:round/>
            <a:headEnd/>
            <a:tailEnd/>
          </a:ln>
        </p:spPr>
        <p:txBody>
          <a:bodyPr lIns="90000" tIns="46800" rIns="90000" bIns="46800" anchor="ctr"/>
          <a:lstStyle/>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a:solidFill>
                  <a:srgbClr val="FFFFFF"/>
                </a:solidFill>
              </a:rPr>
              <a:t>Medidas </a:t>
            </a:r>
            <a:r>
              <a:rPr lang="pt-BR" sz="3600" dirty="0" smtClean="0">
                <a:solidFill>
                  <a:srgbClr val="FFFFFF"/>
                </a:solidFill>
              </a:rPr>
              <a:t>estruturantes</a:t>
            </a:r>
            <a:endParaRPr lang="pt-BR" sz="36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5500694" y="357166"/>
            <a:ext cx="3643306" cy="785818"/>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smtClean="0">
                <a:solidFill>
                  <a:srgbClr val="FFFFFF"/>
                </a:solidFill>
                <a:latin typeface="Calibri" pitchFamily="32" charset="0"/>
              </a:rPr>
              <a:t>Eixo 1. </a:t>
            </a:r>
            <a:r>
              <a:rPr lang="pt-BR" sz="3600" dirty="0">
                <a:solidFill>
                  <a:srgbClr val="FFFFFF"/>
                </a:solidFill>
                <a:latin typeface="Calibri" pitchFamily="32" charset="0"/>
              </a:rPr>
              <a:t>Produção</a:t>
            </a:r>
          </a:p>
        </p:txBody>
      </p:sp>
      <p:sp>
        <p:nvSpPr>
          <p:cNvPr id="15363" name="AutoShape 2"/>
          <p:cNvSpPr>
            <a:spLocks noChangeArrowheads="1"/>
          </p:cNvSpPr>
          <p:nvPr/>
        </p:nvSpPr>
        <p:spPr bwMode="auto">
          <a:xfrm>
            <a:off x="214282" y="1214422"/>
            <a:ext cx="8501122" cy="428628"/>
          </a:xfrm>
          <a:prstGeom prst="roundRect">
            <a:avLst>
              <a:gd name="adj" fmla="val 16667"/>
            </a:avLst>
          </a:prstGeom>
          <a:gradFill flip="none" rotWithShape="1">
            <a:gsLst>
              <a:gs pos="0">
                <a:srgbClr val="12680E">
                  <a:shade val="30000"/>
                  <a:satMod val="115000"/>
                </a:srgbClr>
              </a:gs>
              <a:gs pos="50000">
                <a:srgbClr val="12680E">
                  <a:shade val="67500"/>
                  <a:satMod val="115000"/>
                </a:srgbClr>
              </a:gs>
              <a:gs pos="100000">
                <a:srgbClr val="12680E">
                  <a:shade val="100000"/>
                  <a:satMod val="115000"/>
                </a:srgbClr>
              </a:gs>
            </a:gsLst>
            <a:path path="circle">
              <a:fillToRect t="100000" r="100000"/>
            </a:path>
            <a:tileRect l="-100000" b="-100000"/>
          </a:gradFill>
          <a:ln w="9360">
            <a:solidFill>
              <a:srgbClr val="000000"/>
            </a:solidFill>
            <a:miter lim="800000"/>
            <a:headEnd/>
            <a:tailEnd/>
          </a:ln>
        </p:spPr>
        <p:txBody>
          <a:bodyPr lIns="90000" tIns="46800" rIns="90000" bIns="46800"/>
          <a:lstStyle/>
          <a:p>
            <a:pPr>
              <a:buClrTx/>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1600" dirty="0">
                <a:solidFill>
                  <a:srgbClr val="FFFFFF"/>
                </a:solidFill>
                <a:cs typeface="Lucida Sans Unicode" pitchFamily="34" charset="0"/>
              </a:rPr>
              <a:t>1.2. Insumos</a:t>
            </a:r>
          </a:p>
        </p:txBody>
      </p:sp>
      <p:sp>
        <p:nvSpPr>
          <p:cNvPr id="8" name="Retângulo 7"/>
          <p:cNvSpPr/>
          <p:nvPr/>
        </p:nvSpPr>
        <p:spPr>
          <a:xfrm>
            <a:off x="285720" y="1785926"/>
            <a:ext cx="8429684" cy="923330"/>
          </a:xfrm>
          <a:prstGeom prst="rect">
            <a:avLst/>
          </a:prstGeom>
          <a:solidFill>
            <a:srgbClr val="E3B0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pt-BR" b="1" dirty="0" smtClean="0">
                <a:solidFill>
                  <a:schemeClr val="bg2">
                    <a:lumMod val="25000"/>
                  </a:schemeClr>
                </a:solidFill>
                <a:latin typeface="+mn-lt"/>
                <a:cs typeface="Lucida Sans Unicode" pitchFamily="34" charset="0"/>
              </a:rPr>
              <a:t>META : A</a:t>
            </a:r>
            <a:r>
              <a:rPr lang="pt-BR" b="1" dirty="0" smtClean="0">
                <a:solidFill>
                  <a:schemeClr val="bg2">
                    <a:lumMod val="25000"/>
                  </a:schemeClr>
                </a:solidFill>
                <a:latin typeface="+mn-lt"/>
              </a:rPr>
              <a:t>umentar de 11 para 80, até 2014, o número de especificações de referência regulamentadas para registro de produtos fitossanitários com uso aprovado para agricultura orgânica e de base agroecológica.</a:t>
            </a:r>
            <a:endParaRPr lang="pt-BR" b="1" dirty="0">
              <a:solidFill>
                <a:schemeClr val="bg2">
                  <a:lumMod val="25000"/>
                </a:schemeClr>
              </a:solidFill>
              <a:latin typeface="+mn-lt"/>
            </a:endParaRPr>
          </a:p>
        </p:txBody>
      </p:sp>
      <p:sp>
        <p:nvSpPr>
          <p:cNvPr id="9" name="Text Box 5"/>
          <p:cNvSpPr txBox="1">
            <a:spLocks noChangeArrowheads="1"/>
          </p:cNvSpPr>
          <p:nvPr/>
        </p:nvSpPr>
        <p:spPr bwMode="auto">
          <a:xfrm>
            <a:off x="214282" y="2928934"/>
            <a:ext cx="8572560" cy="1071570"/>
          </a:xfrm>
          <a:prstGeom prst="rect">
            <a:avLst/>
          </a:prstGeom>
          <a:noFill/>
          <a:ln w="9525">
            <a:noFill/>
            <a:round/>
            <a:headEnd/>
            <a:tailEnd/>
          </a:ln>
        </p:spPr>
        <p:txBody>
          <a:bodyPr lIns="90000" tIns="46800" rIns="90000" bIns="46800"/>
          <a:lstStyle/>
          <a:p>
            <a:pPr marL="341313" indent="-339725">
              <a:spcBef>
                <a:spcPts val="7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dirty="0">
                <a:solidFill>
                  <a:schemeClr val="bg2">
                    <a:lumMod val="25000"/>
                  </a:schemeClr>
                </a:solidFill>
                <a:latin typeface="Calibri" pitchFamily="32" charset="0"/>
                <a:cs typeface="Times New Roman" pitchFamily="16" charset="0"/>
              </a:rPr>
              <a:t>Medidas:</a:t>
            </a:r>
          </a:p>
          <a:p>
            <a:pPr marL="341313" indent="-339725">
              <a:spcBef>
                <a:spcPts val="700"/>
              </a:spcBef>
              <a:buClrTx/>
              <a:buFontTx/>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dirty="0" smtClean="0">
                <a:solidFill>
                  <a:schemeClr val="bg2">
                    <a:lumMod val="25000"/>
                  </a:schemeClr>
                </a:solidFill>
                <a:latin typeface="Calibri" pitchFamily="32" charset="0"/>
                <a:cs typeface="Times New Roman" pitchFamily="16" charset="0"/>
              </a:rPr>
              <a:t>Investir 8 milhões de reais em 4 anos  provenientes do CTAGRO para viabilizar a avaliação das 215 propostas de especificações de referência para registro de produtos fitossanitários aprovados para agricultura orgânica </a:t>
            </a:r>
            <a:r>
              <a:rPr lang="pt-BR" dirty="0" smtClean="0">
                <a:solidFill>
                  <a:schemeClr val="bg2">
                    <a:lumMod val="25000"/>
                  </a:schemeClr>
                </a:solidFill>
                <a:latin typeface="Calibri" pitchFamily="32" charset="0"/>
              </a:rPr>
              <a:t>(MCTI/MAPA) (em negociação com o CTAGRO/MCTI).</a:t>
            </a:r>
          </a:p>
          <a:p>
            <a:pPr marL="341313" indent="-339725">
              <a:spcBef>
                <a:spcPts val="700"/>
              </a:spcBef>
              <a:buClrTx/>
              <a:buFontTx/>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b="1" dirty="0" smtClean="0">
                <a:solidFill>
                  <a:schemeClr val="bg2">
                    <a:lumMod val="25000"/>
                  </a:schemeClr>
                </a:solidFill>
                <a:latin typeface="Calibri" charset="0"/>
                <a:ea typeface="Microsoft YaHei" charset="0"/>
                <a:cs typeface="Microsoft YaHei" charset="0"/>
              </a:rPr>
              <a:t>Regulamentar corretivos e condicionadores importantes para a produção orgânica e de base agroecológica em 2012 (MAPA).</a:t>
            </a:r>
            <a:endParaRPr lang="pt-BR" b="1" dirty="0" smtClean="0">
              <a:solidFill>
                <a:schemeClr val="bg2">
                  <a:lumMod val="25000"/>
                </a:schemeClr>
              </a:solidFill>
              <a:latin typeface="Calibri" pitchFamily="32" charset="0"/>
              <a:cs typeface="Times New Roman" pitchFamily="16" charset="0"/>
            </a:endParaRPr>
          </a:p>
          <a:p>
            <a:pPr marL="341313" indent="-339725">
              <a:spcBef>
                <a:spcPts val="700"/>
              </a:spcBef>
              <a:buClrTx/>
              <a:buFontTx/>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t-BR" dirty="0" smtClean="0">
              <a:solidFill>
                <a:srgbClr val="000000"/>
              </a:solidFill>
              <a:latin typeface="Calibri" pitchFamily="32" charset="0"/>
              <a:cs typeface="Times New Roman" pitchFamily="16" charset="0"/>
            </a:endParaRPr>
          </a:p>
          <a:p>
            <a:pPr marL="341313" indent="-339725">
              <a:spcBef>
                <a:spcPts val="700"/>
              </a:spcBef>
              <a:buClrTx/>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t-BR" dirty="0" smtClean="0">
              <a:solidFill>
                <a:srgbClr val="000000"/>
              </a:solidFill>
              <a:latin typeface="Calibri" pitchFamily="32" charset="0"/>
              <a:cs typeface="Times New Roman" pitchFamily="16" charset="0"/>
            </a:endParaRPr>
          </a:p>
          <a:p>
            <a:pPr marL="341313" indent="-339725">
              <a:spcBef>
                <a:spcPts val="7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t-BR" dirty="0" smtClean="0">
              <a:solidFill>
                <a:srgbClr val="000000"/>
              </a:solidFill>
              <a:latin typeface="Calibri" pitchFamily="32" charset="0"/>
              <a:cs typeface="Times New Roman" pitchFamily="16" charset="0"/>
            </a:endParaRPr>
          </a:p>
          <a:p>
            <a:pPr marL="341313" indent="-339725">
              <a:spcBef>
                <a:spcPts val="700"/>
              </a:spcBef>
              <a:buClrTx/>
              <a:buFontTx/>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t-BR" dirty="0">
              <a:solidFill>
                <a:srgbClr val="000000"/>
              </a:solidFill>
              <a:latin typeface="Calibri" pitchFamily="32" charset="0"/>
              <a:cs typeface="Times New Roman" pitchFamily="16" charset="0"/>
            </a:endParaRPr>
          </a:p>
          <a:p>
            <a:pPr marL="341313" indent="-339725">
              <a:spcBef>
                <a:spcPts val="7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t-BR" sz="1600" dirty="0">
              <a:solidFill>
                <a:srgbClr val="000000"/>
              </a:solidFill>
              <a:latin typeface="Calibri" pitchFamily="32" charset="0"/>
              <a:cs typeface="Times New Roman" pitchFamily="16" charset="0"/>
            </a:endParaRPr>
          </a:p>
        </p:txBody>
      </p:sp>
      <p:sp>
        <p:nvSpPr>
          <p:cNvPr id="11" name="Text Box 1"/>
          <p:cNvSpPr txBox="1">
            <a:spLocks noChangeArrowheads="1"/>
          </p:cNvSpPr>
          <p:nvPr/>
        </p:nvSpPr>
        <p:spPr bwMode="auto">
          <a:xfrm>
            <a:off x="1" y="0"/>
            <a:ext cx="4714876" cy="714356"/>
          </a:xfrm>
          <a:prstGeom prst="rect">
            <a:avLst/>
          </a:prstGeom>
          <a:noFill/>
          <a:ln w="9525">
            <a:noFill/>
            <a:round/>
            <a:headEnd/>
            <a:tailEnd/>
          </a:ln>
        </p:spPr>
        <p:txBody>
          <a:bodyPr lIns="90000" tIns="46800" rIns="90000" bIns="46800" anchor="ctr"/>
          <a:lstStyle/>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a:solidFill>
                  <a:srgbClr val="FFFFFF"/>
                </a:solidFill>
              </a:rPr>
              <a:t>Medidas </a:t>
            </a:r>
            <a:r>
              <a:rPr lang="pt-BR" sz="3600" dirty="0" smtClean="0">
                <a:solidFill>
                  <a:srgbClr val="FFFFFF"/>
                </a:solidFill>
              </a:rPr>
              <a:t>estruturantes</a:t>
            </a:r>
            <a:endParaRPr lang="pt-BR" sz="36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5715008" y="357166"/>
            <a:ext cx="3428992" cy="785834"/>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a:solidFill>
                  <a:srgbClr val="FFFFFF"/>
                </a:solidFill>
                <a:latin typeface="Calibri" pitchFamily="32" charset="0"/>
              </a:rPr>
              <a:t>Eixo 2: </a:t>
            </a:r>
            <a:r>
              <a:rPr lang="pt-BR" sz="3600" dirty="0" smtClean="0">
                <a:solidFill>
                  <a:srgbClr val="FFFFFF"/>
                </a:solidFill>
                <a:latin typeface="Calibri" pitchFamily="32" charset="0"/>
              </a:rPr>
              <a:t>Consumo</a:t>
            </a:r>
            <a:endParaRPr lang="pt-BR" sz="3600" dirty="0">
              <a:solidFill>
                <a:srgbClr val="FFFFFF"/>
              </a:solidFill>
              <a:latin typeface="Calibri" pitchFamily="32" charset="0"/>
            </a:endParaRPr>
          </a:p>
        </p:txBody>
      </p:sp>
      <p:sp>
        <p:nvSpPr>
          <p:cNvPr id="17410" name="AutoShape 2"/>
          <p:cNvSpPr>
            <a:spLocks noChangeArrowheads="1"/>
          </p:cNvSpPr>
          <p:nvPr/>
        </p:nvSpPr>
        <p:spPr bwMode="auto">
          <a:xfrm>
            <a:off x="571472" y="1214422"/>
            <a:ext cx="7643866" cy="357190"/>
          </a:xfrm>
          <a:prstGeom prst="roundRect">
            <a:avLst>
              <a:gd name="adj" fmla="val 16667"/>
            </a:avLst>
          </a:prstGeom>
          <a:gradFill flip="none" rotWithShape="1">
            <a:gsLst>
              <a:gs pos="0">
                <a:srgbClr val="12680E">
                  <a:shade val="30000"/>
                  <a:satMod val="115000"/>
                </a:srgbClr>
              </a:gs>
              <a:gs pos="50000">
                <a:srgbClr val="12680E">
                  <a:shade val="67500"/>
                  <a:satMod val="115000"/>
                </a:srgbClr>
              </a:gs>
              <a:gs pos="100000">
                <a:srgbClr val="12680E">
                  <a:shade val="100000"/>
                  <a:satMod val="115000"/>
                </a:srgbClr>
              </a:gs>
            </a:gsLst>
            <a:path path="circle">
              <a:fillToRect t="100000" r="100000"/>
            </a:path>
            <a:tileRect l="-100000" b="-100000"/>
          </a:gradFill>
          <a:ln w="9360">
            <a:solidFill>
              <a:srgbClr val="000000"/>
            </a:solidFill>
            <a:miter lim="800000"/>
            <a:headEnd/>
            <a:tailEnd/>
          </a:ln>
        </p:spPr>
        <p:txBody>
          <a:bodyPr lIns="90000" tIns="46800" rIns="90000" bIns="46800"/>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1600" dirty="0">
                <a:solidFill>
                  <a:srgbClr val="FFFFFF"/>
                </a:solidFill>
                <a:cs typeface="Lucida Sans Unicode" pitchFamily="34" charset="0"/>
              </a:rPr>
              <a:t>2.1. Compras governamentais </a:t>
            </a:r>
          </a:p>
        </p:txBody>
      </p:sp>
      <p:sp>
        <p:nvSpPr>
          <p:cNvPr id="16388" name="Rectangle 3"/>
          <p:cNvSpPr>
            <a:spLocks noChangeArrowheads="1"/>
          </p:cNvSpPr>
          <p:nvPr/>
        </p:nvSpPr>
        <p:spPr bwMode="auto">
          <a:xfrm>
            <a:off x="428596" y="3429000"/>
            <a:ext cx="7929618" cy="3695500"/>
          </a:xfrm>
          <a:prstGeom prst="rect">
            <a:avLst/>
          </a:prstGeom>
          <a:noFill/>
          <a:ln w="9525">
            <a:noFill/>
            <a:round/>
            <a:headEnd/>
            <a:tailEnd/>
          </a:ln>
        </p:spPr>
        <p:txBody>
          <a:bodyPr wrap="square"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dirty="0">
                <a:solidFill>
                  <a:schemeClr val="bg2">
                    <a:lumMod val="25000"/>
                  </a:schemeClr>
                </a:solidFill>
                <a:latin typeface="Calibri" pitchFamily="32" charset="0"/>
              </a:rPr>
              <a:t>Medidas:</a:t>
            </a: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pt-BR" b="1" dirty="0" smtClean="0">
                <a:solidFill>
                  <a:schemeClr val="bg2">
                    <a:lumMod val="25000"/>
                  </a:schemeClr>
                </a:solidFill>
                <a:latin typeface="Calibri" charset="0"/>
                <a:ea typeface="Microsoft YaHei" charset="0"/>
                <a:cs typeface="Microsoft YaHei" charset="0"/>
              </a:rPr>
              <a:t>1. Ampliar as compras e subvenção de produtos orgânicos e de base agroecológica no âmbito do PAA, PNAE, PGPM AF e PGPM </a:t>
            </a:r>
            <a:r>
              <a:rPr lang="pt-BR" b="1" dirty="0" err="1" smtClean="0">
                <a:solidFill>
                  <a:schemeClr val="bg2">
                    <a:lumMod val="25000"/>
                  </a:schemeClr>
                </a:solidFill>
                <a:latin typeface="Calibri" charset="0"/>
                <a:ea typeface="Microsoft YaHei" charset="0"/>
                <a:cs typeface="Microsoft YaHei" charset="0"/>
              </a:rPr>
              <a:t>Sociobio</a:t>
            </a:r>
            <a:r>
              <a:rPr lang="pt-BR" b="1" dirty="0" smtClean="0">
                <a:solidFill>
                  <a:schemeClr val="bg2">
                    <a:lumMod val="25000"/>
                  </a:schemeClr>
                </a:solidFill>
                <a:latin typeface="Calibri" charset="0"/>
                <a:ea typeface="Microsoft YaHei" charset="0"/>
                <a:cs typeface="Microsoft YaHei" charset="0"/>
              </a:rPr>
              <a:t> (MDS, MEC, MDA, MMA). </a:t>
            </a: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Lst>
            </a:pPr>
            <a:endParaRPr lang="pt-BR" dirty="0" smtClean="0">
              <a:solidFill>
                <a:schemeClr val="bg2">
                  <a:lumMod val="25000"/>
                </a:schemeClr>
              </a:solidFill>
              <a:latin typeface="Calibri" charset="0"/>
              <a:ea typeface="Microsoft YaHei" charset="0"/>
              <a:cs typeface="Microsoft YaHei" charset="0"/>
            </a:endParaRPr>
          </a:p>
          <a:p>
            <a:pPr algn="just">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dirty="0" smtClean="0">
                <a:solidFill>
                  <a:schemeClr val="bg2">
                    <a:lumMod val="25000"/>
                  </a:schemeClr>
                </a:solidFill>
                <a:latin typeface="Calibri" charset="0"/>
                <a:ea typeface="Microsoft YaHei" charset="0"/>
                <a:cs typeface="Microsoft YaHei" charset="0"/>
              </a:rPr>
              <a:t>	1.1. </a:t>
            </a:r>
            <a:r>
              <a:rPr lang="en-US" dirty="0" err="1" smtClean="0">
                <a:solidFill>
                  <a:schemeClr val="bg2">
                    <a:lumMod val="25000"/>
                  </a:schemeClr>
                </a:solidFill>
                <a:latin typeface="Calibri" charset="0"/>
                <a:ea typeface="Microsoft YaHei" charset="0"/>
                <a:cs typeface="Microsoft YaHei" charset="0"/>
              </a:rPr>
              <a:t>Categorizar</a:t>
            </a:r>
            <a:r>
              <a:rPr lang="en-US" dirty="0" smtClean="0">
                <a:solidFill>
                  <a:schemeClr val="bg2">
                    <a:lumMod val="25000"/>
                  </a:schemeClr>
                </a:solidFill>
                <a:latin typeface="Calibri" charset="0"/>
                <a:ea typeface="Microsoft YaHei" charset="0"/>
                <a:cs typeface="Microsoft YaHei" charset="0"/>
              </a:rPr>
              <a:t> </a:t>
            </a:r>
            <a:r>
              <a:rPr lang="en-US" dirty="0" err="1" smtClean="0">
                <a:solidFill>
                  <a:schemeClr val="bg2">
                    <a:lumMod val="25000"/>
                  </a:schemeClr>
                </a:solidFill>
                <a:latin typeface="Calibri" charset="0"/>
                <a:ea typeface="Microsoft YaHei" charset="0"/>
                <a:cs typeface="Microsoft YaHei" charset="0"/>
              </a:rPr>
              <a:t>os</a:t>
            </a:r>
            <a:r>
              <a:rPr lang="en-US" dirty="0" smtClean="0">
                <a:solidFill>
                  <a:schemeClr val="bg2">
                    <a:lumMod val="25000"/>
                  </a:schemeClr>
                </a:solidFill>
                <a:latin typeface="Calibri" charset="0"/>
                <a:ea typeface="Microsoft YaHei" charset="0"/>
                <a:cs typeface="Microsoft YaHei" charset="0"/>
              </a:rPr>
              <a:t> </a:t>
            </a:r>
            <a:r>
              <a:rPr lang="en-US" dirty="0" err="1" smtClean="0">
                <a:solidFill>
                  <a:schemeClr val="bg2">
                    <a:lumMod val="25000"/>
                  </a:schemeClr>
                </a:solidFill>
                <a:latin typeface="Calibri" charset="0"/>
                <a:ea typeface="Microsoft YaHei" charset="0"/>
                <a:cs typeface="Microsoft YaHei" charset="0"/>
              </a:rPr>
              <a:t>produtores</a:t>
            </a:r>
            <a:r>
              <a:rPr lang="en-US" dirty="0" smtClean="0">
                <a:solidFill>
                  <a:schemeClr val="bg2">
                    <a:lumMod val="25000"/>
                  </a:schemeClr>
                </a:solidFill>
                <a:latin typeface="Calibri" charset="0"/>
                <a:ea typeface="Microsoft YaHei" charset="0"/>
                <a:cs typeface="Microsoft YaHei" charset="0"/>
              </a:rPr>
              <a:t> em </a:t>
            </a:r>
            <a:r>
              <a:rPr lang="en-US" dirty="0" err="1" smtClean="0">
                <a:solidFill>
                  <a:schemeClr val="bg2">
                    <a:lumMod val="25000"/>
                  </a:schemeClr>
                </a:solidFill>
                <a:latin typeface="Calibri" charset="0"/>
                <a:ea typeface="Microsoft YaHei" charset="0"/>
                <a:cs typeface="Microsoft YaHei" charset="0"/>
              </a:rPr>
              <a:t>transição</a:t>
            </a:r>
            <a:r>
              <a:rPr lang="en-US" dirty="0" smtClean="0">
                <a:solidFill>
                  <a:schemeClr val="bg2">
                    <a:lumMod val="25000"/>
                  </a:schemeClr>
                </a:solidFill>
                <a:latin typeface="Calibri" charset="0"/>
                <a:ea typeface="Microsoft YaHei" charset="0"/>
                <a:cs typeface="Microsoft YaHei" charset="0"/>
              </a:rPr>
              <a:t> agroecológica  </a:t>
            </a:r>
            <a:r>
              <a:rPr lang="en-US" dirty="0" err="1" smtClean="0">
                <a:solidFill>
                  <a:schemeClr val="bg2">
                    <a:lumMod val="25000"/>
                  </a:schemeClr>
                </a:solidFill>
                <a:latin typeface="Calibri" charset="0"/>
                <a:ea typeface="Microsoft YaHei" charset="0"/>
                <a:cs typeface="Microsoft YaHei" charset="0"/>
              </a:rPr>
              <a:t>para</a:t>
            </a:r>
            <a:r>
              <a:rPr lang="en-US" dirty="0" smtClean="0">
                <a:solidFill>
                  <a:schemeClr val="bg2">
                    <a:lumMod val="25000"/>
                  </a:schemeClr>
                </a:solidFill>
                <a:latin typeface="Calibri" charset="0"/>
                <a:ea typeface="Microsoft YaHei" charset="0"/>
                <a:cs typeface="Microsoft YaHei" charset="0"/>
              </a:rPr>
              <a:t> </a:t>
            </a:r>
            <a:r>
              <a:rPr lang="en-US" dirty="0" err="1" smtClean="0">
                <a:solidFill>
                  <a:schemeClr val="bg2">
                    <a:lumMod val="25000"/>
                  </a:schemeClr>
                </a:solidFill>
                <a:latin typeface="Calibri" charset="0"/>
                <a:ea typeface="Microsoft YaHei" charset="0"/>
                <a:cs typeface="Microsoft YaHei" charset="0"/>
              </a:rPr>
              <a:t>que</a:t>
            </a:r>
            <a:r>
              <a:rPr lang="en-US" dirty="0" smtClean="0">
                <a:solidFill>
                  <a:schemeClr val="bg2">
                    <a:lumMod val="25000"/>
                  </a:schemeClr>
                </a:solidFill>
                <a:latin typeface="Calibri" charset="0"/>
                <a:ea typeface="Microsoft YaHei" charset="0"/>
                <a:cs typeface="Microsoft YaHei" charset="0"/>
              </a:rPr>
              <a:t> </a:t>
            </a:r>
            <a:r>
              <a:rPr lang="en-US" dirty="0" err="1" smtClean="0">
                <a:solidFill>
                  <a:schemeClr val="bg2">
                    <a:lumMod val="25000"/>
                  </a:schemeClr>
                </a:solidFill>
                <a:latin typeface="Calibri" charset="0"/>
                <a:ea typeface="Microsoft YaHei" charset="0"/>
                <a:cs typeface="Microsoft YaHei" charset="0"/>
              </a:rPr>
              <a:t>possa</a:t>
            </a:r>
            <a:r>
              <a:rPr lang="en-US" dirty="0" smtClean="0">
                <a:solidFill>
                  <a:schemeClr val="bg2">
                    <a:lumMod val="25000"/>
                  </a:schemeClr>
                </a:solidFill>
                <a:latin typeface="Calibri" charset="0"/>
                <a:ea typeface="Microsoft YaHei" charset="0"/>
                <a:cs typeface="Microsoft YaHei" charset="0"/>
              </a:rPr>
              <a:t> ser </a:t>
            </a:r>
            <a:r>
              <a:rPr lang="en-US" dirty="0" err="1" smtClean="0">
                <a:solidFill>
                  <a:schemeClr val="bg2">
                    <a:lumMod val="25000"/>
                  </a:schemeClr>
                </a:solidFill>
                <a:latin typeface="Calibri" charset="0"/>
                <a:ea typeface="Microsoft YaHei" charset="0"/>
                <a:cs typeface="Microsoft YaHei" charset="0"/>
              </a:rPr>
              <a:t>inserida</a:t>
            </a:r>
            <a:r>
              <a:rPr lang="en-US" dirty="0" smtClean="0">
                <a:solidFill>
                  <a:schemeClr val="bg2">
                    <a:lumMod val="25000"/>
                  </a:schemeClr>
                </a:solidFill>
                <a:latin typeface="Calibri" charset="0"/>
                <a:ea typeface="Microsoft YaHei" charset="0"/>
                <a:cs typeface="Microsoft YaHei" charset="0"/>
              </a:rPr>
              <a:t> </a:t>
            </a:r>
            <a:r>
              <a:rPr lang="en-US" dirty="0" err="1" smtClean="0">
                <a:solidFill>
                  <a:schemeClr val="bg2">
                    <a:lumMod val="25000"/>
                  </a:schemeClr>
                </a:solidFill>
                <a:latin typeface="Calibri" charset="0"/>
                <a:ea typeface="Microsoft YaHei" charset="0"/>
                <a:cs typeface="Microsoft YaHei" charset="0"/>
              </a:rPr>
              <a:t>pelas</a:t>
            </a:r>
            <a:r>
              <a:rPr lang="en-US" dirty="0" smtClean="0">
                <a:solidFill>
                  <a:schemeClr val="bg2">
                    <a:lumMod val="25000"/>
                  </a:schemeClr>
                </a:solidFill>
                <a:latin typeface="Calibri" charset="0"/>
                <a:ea typeface="Microsoft YaHei" charset="0"/>
                <a:cs typeface="Microsoft YaHei" charset="0"/>
              </a:rPr>
              <a:t> </a:t>
            </a:r>
            <a:r>
              <a:rPr lang="en-US" dirty="0" err="1" smtClean="0">
                <a:solidFill>
                  <a:schemeClr val="bg2">
                    <a:lumMod val="25000"/>
                  </a:schemeClr>
                </a:solidFill>
                <a:latin typeface="Calibri" charset="0"/>
                <a:ea typeface="Microsoft YaHei" charset="0"/>
                <a:cs typeface="Microsoft YaHei" charset="0"/>
              </a:rPr>
              <a:t>compras</a:t>
            </a:r>
            <a:r>
              <a:rPr lang="en-US" dirty="0" smtClean="0">
                <a:solidFill>
                  <a:schemeClr val="bg2">
                    <a:lumMod val="25000"/>
                  </a:schemeClr>
                </a:solidFill>
                <a:latin typeface="Calibri" charset="0"/>
                <a:ea typeface="Microsoft YaHei" charset="0"/>
                <a:cs typeface="Microsoft YaHei" charset="0"/>
              </a:rPr>
              <a:t> </a:t>
            </a:r>
            <a:r>
              <a:rPr lang="en-US" dirty="0" err="1" smtClean="0">
                <a:solidFill>
                  <a:schemeClr val="bg2">
                    <a:lumMod val="25000"/>
                  </a:schemeClr>
                </a:solidFill>
                <a:latin typeface="Calibri" charset="0"/>
                <a:ea typeface="Microsoft YaHei" charset="0"/>
                <a:cs typeface="Microsoft YaHei" charset="0"/>
              </a:rPr>
              <a:t>governamentais</a:t>
            </a:r>
            <a:r>
              <a:rPr lang="en-US" dirty="0" smtClean="0">
                <a:solidFill>
                  <a:schemeClr val="bg2">
                    <a:lumMod val="25000"/>
                  </a:schemeClr>
                </a:solidFill>
                <a:latin typeface="Calibri" charset="0"/>
                <a:ea typeface="Microsoft YaHei" charset="0"/>
                <a:cs typeface="Microsoft YaHei" charset="0"/>
              </a:rPr>
              <a:t> </a:t>
            </a:r>
            <a:r>
              <a:rPr lang="en-US" dirty="0" err="1" smtClean="0">
                <a:solidFill>
                  <a:schemeClr val="bg2">
                    <a:lumMod val="25000"/>
                  </a:schemeClr>
                </a:solidFill>
                <a:latin typeface="Calibri" charset="0"/>
                <a:ea typeface="Microsoft YaHei" charset="0"/>
                <a:cs typeface="Microsoft YaHei" charset="0"/>
              </a:rPr>
              <a:t>diferenciadas</a:t>
            </a:r>
            <a:r>
              <a:rPr lang="en-US" dirty="0" smtClean="0">
                <a:solidFill>
                  <a:schemeClr val="bg2">
                    <a:lumMod val="25000"/>
                  </a:schemeClr>
                </a:solidFill>
                <a:latin typeface="Calibri" charset="0"/>
                <a:ea typeface="Microsoft YaHei" charset="0"/>
                <a:cs typeface="Microsoft YaHei" charset="0"/>
              </a:rPr>
              <a:t>  (</a:t>
            </a:r>
            <a:r>
              <a:rPr lang="en-US" dirty="0" err="1" smtClean="0">
                <a:solidFill>
                  <a:schemeClr val="bg2">
                    <a:lumMod val="25000"/>
                  </a:schemeClr>
                </a:solidFill>
                <a:latin typeface="Calibri" charset="0"/>
                <a:ea typeface="Microsoft YaHei" charset="0"/>
                <a:cs typeface="Microsoft YaHei" charset="0"/>
              </a:rPr>
              <a:t>primeira</a:t>
            </a:r>
            <a:r>
              <a:rPr lang="en-US" dirty="0" smtClean="0">
                <a:solidFill>
                  <a:schemeClr val="bg2">
                    <a:lumMod val="25000"/>
                  </a:schemeClr>
                </a:solidFill>
                <a:latin typeface="Calibri" charset="0"/>
                <a:ea typeface="Microsoft YaHei" charset="0"/>
                <a:cs typeface="Microsoft YaHei" charset="0"/>
              </a:rPr>
              <a:t> </a:t>
            </a:r>
            <a:r>
              <a:rPr lang="en-US" dirty="0" err="1" smtClean="0">
                <a:solidFill>
                  <a:schemeClr val="bg2">
                    <a:lumMod val="25000"/>
                  </a:schemeClr>
                </a:solidFill>
                <a:latin typeface="Calibri" charset="0"/>
                <a:ea typeface="Microsoft YaHei" charset="0"/>
                <a:cs typeface="Microsoft YaHei" charset="0"/>
              </a:rPr>
              <a:t>tarefa</a:t>
            </a:r>
            <a:r>
              <a:rPr lang="en-US" dirty="0" smtClean="0">
                <a:solidFill>
                  <a:schemeClr val="bg2">
                    <a:lumMod val="25000"/>
                  </a:schemeClr>
                </a:solidFill>
                <a:latin typeface="Calibri" charset="0"/>
                <a:ea typeface="Microsoft YaHei" charset="0"/>
                <a:cs typeface="Microsoft YaHei" charset="0"/>
              </a:rPr>
              <a:t> da PNAPO).</a:t>
            </a:r>
            <a:endParaRPr lang="pt-BR" dirty="0" smtClean="0">
              <a:solidFill>
                <a:schemeClr val="bg2">
                  <a:lumMod val="25000"/>
                </a:schemeClr>
              </a:solidFill>
              <a:latin typeface="Calibri" charset="0"/>
              <a:ea typeface="Microsoft YaHei" charset="0"/>
              <a:cs typeface="Microsoft YaHei"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dirty="0" smtClean="0">
              <a:solidFill>
                <a:schemeClr val="bg2">
                  <a:lumMod val="25000"/>
                </a:schemeClr>
              </a:solidFill>
              <a:latin typeface="Calibri" pitchFamily="32" charset="0"/>
            </a:endParaRPr>
          </a:p>
          <a:p>
            <a:pPr algn="just">
              <a:buClrTx/>
              <a:tabLst>
                <a:tab pos="0" algn="l"/>
                <a:tab pos="447675" algn="l"/>
                <a:tab pos="71278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dirty="0" smtClean="0">
                <a:solidFill>
                  <a:schemeClr val="bg2">
                    <a:lumMod val="25000"/>
                  </a:schemeClr>
                </a:solidFill>
                <a:latin typeface="Calibri" pitchFamily="32" charset="0"/>
              </a:rPr>
              <a:t>			1.2. Promover </a:t>
            </a:r>
            <a:r>
              <a:rPr lang="pt-BR" dirty="0">
                <a:solidFill>
                  <a:schemeClr val="bg2">
                    <a:lumMod val="25000"/>
                  </a:schemeClr>
                </a:solidFill>
                <a:latin typeface="Calibri" pitchFamily="32" charset="0"/>
              </a:rPr>
              <a:t>uma remuneração diferenciada para produtos oriundos de unidades de produção familiar em transição agroecológica no mercado </a:t>
            </a:r>
            <a:r>
              <a:rPr lang="pt-BR" dirty="0" smtClean="0">
                <a:solidFill>
                  <a:schemeClr val="bg2">
                    <a:lumMod val="25000"/>
                  </a:schemeClr>
                </a:solidFill>
                <a:latin typeface="Calibri" pitchFamily="32" charset="0"/>
              </a:rPr>
              <a:t>institucional.</a:t>
            </a:r>
          </a:p>
          <a:p>
            <a:pPr algn="just">
              <a:buClrTx/>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dirty="0">
              <a:solidFill>
                <a:schemeClr val="bg2">
                  <a:lumMod val="25000"/>
                </a:schemeClr>
              </a:solidFill>
              <a:latin typeface="Calibri" pitchFamily="32" charset="0"/>
            </a:endParaRPr>
          </a:p>
        </p:txBody>
      </p:sp>
      <p:sp>
        <p:nvSpPr>
          <p:cNvPr id="8" name="Retângulo 7"/>
          <p:cNvSpPr/>
          <p:nvPr/>
        </p:nvSpPr>
        <p:spPr>
          <a:xfrm>
            <a:off x="500034" y="1643050"/>
            <a:ext cx="7715304" cy="1477328"/>
          </a:xfrm>
          <a:prstGeom prst="rect">
            <a:avLst/>
          </a:prstGeom>
          <a:solidFill>
            <a:srgbClr val="E3B0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1313" indent="-339725" algn="just">
              <a:spcBef>
                <a:spcPts val="700"/>
              </a:spcBef>
              <a:buClrTx/>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pt-BR" b="1" dirty="0" smtClean="0">
                <a:solidFill>
                  <a:schemeClr val="bg2">
                    <a:lumMod val="25000"/>
                  </a:schemeClr>
                </a:solidFill>
                <a:latin typeface="Calibri" pitchFamily="34" charset="0"/>
                <a:cs typeface="Lucida Sans Unicode" pitchFamily="34" charset="0"/>
              </a:rPr>
              <a:t>META: </a:t>
            </a:r>
            <a:r>
              <a:rPr lang="pt-BR" b="1" dirty="0" smtClean="0">
                <a:solidFill>
                  <a:schemeClr val="bg2">
                    <a:lumMod val="25000"/>
                  </a:schemeClr>
                </a:solidFill>
                <a:latin typeface="Calibri" charset="0"/>
                <a:ea typeface="Microsoft YaHei" charset="0"/>
                <a:cs typeface="Microsoft YaHei" charset="0"/>
              </a:rPr>
              <a:t>Ampliar até 2014 de 2% para 15% a participação dos produtos orgânicos  nas operações governamentais de compra e subvenção e incluir nessas operações os produtos oriundos da transição agroecológica da agricultura familiar,  povos e comunidades tradicionais (PAA e PNAE, PGPM AF e PGPM </a:t>
            </a:r>
            <a:r>
              <a:rPr lang="pt-BR" b="1" dirty="0" err="1" smtClean="0">
                <a:solidFill>
                  <a:schemeClr val="bg2">
                    <a:lumMod val="25000"/>
                  </a:schemeClr>
                </a:solidFill>
                <a:latin typeface="Calibri" charset="0"/>
                <a:ea typeface="Microsoft YaHei" charset="0"/>
                <a:cs typeface="Microsoft YaHei" charset="0"/>
              </a:rPr>
              <a:t>Sociobio</a:t>
            </a:r>
            <a:r>
              <a:rPr lang="pt-BR" b="1" dirty="0" smtClean="0">
                <a:solidFill>
                  <a:schemeClr val="bg2">
                    <a:lumMod val="25000"/>
                  </a:schemeClr>
                </a:solidFill>
                <a:latin typeface="Calibri" charset="0"/>
                <a:ea typeface="Microsoft YaHei" charset="0"/>
                <a:cs typeface="Microsoft YaHei" charset="0"/>
              </a:rPr>
              <a:t>).</a:t>
            </a:r>
          </a:p>
        </p:txBody>
      </p:sp>
      <p:sp>
        <p:nvSpPr>
          <p:cNvPr id="6" name="Text Box 1"/>
          <p:cNvSpPr txBox="1">
            <a:spLocks noChangeArrowheads="1"/>
          </p:cNvSpPr>
          <p:nvPr/>
        </p:nvSpPr>
        <p:spPr bwMode="auto">
          <a:xfrm>
            <a:off x="1" y="0"/>
            <a:ext cx="4714876" cy="714356"/>
          </a:xfrm>
          <a:prstGeom prst="rect">
            <a:avLst/>
          </a:prstGeom>
          <a:noFill/>
          <a:ln w="9525">
            <a:noFill/>
            <a:round/>
            <a:headEnd/>
            <a:tailEnd/>
          </a:ln>
        </p:spPr>
        <p:txBody>
          <a:bodyPr lIns="90000" tIns="46800" rIns="90000" bIns="46800" anchor="ctr"/>
          <a:lstStyle/>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a:solidFill>
                  <a:srgbClr val="FFFFFF"/>
                </a:solidFill>
              </a:rPr>
              <a:t>Medidas </a:t>
            </a:r>
            <a:r>
              <a:rPr lang="pt-BR" sz="3600" dirty="0" smtClean="0">
                <a:solidFill>
                  <a:srgbClr val="FFFFFF"/>
                </a:solidFill>
              </a:rPr>
              <a:t>estruturantes</a:t>
            </a:r>
            <a:endParaRPr lang="pt-BR" sz="36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5700717" y="0"/>
            <a:ext cx="3443283" cy="1143000"/>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a:solidFill>
                  <a:srgbClr val="FFFFFF"/>
                </a:solidFill>
                <a:latin typeface="Calibri" pitchFamily="32" charset="0"/>
              </a:rPr>
              <a:t>Eixo 2: </a:t>
            </a:r>
            <a:r>
              <a:rPr lang="pt-BR" sz="3600" dirty="0" smtClean="0">
                <a:solidFill>
                  <a:srgbClr val="FFFFFF"/>
                </a:solidFill>
                <a:latin typeface="Calibri" pitchFamily="32" charset="0"/>
              </a:rPr>
              <a:t>Consumo</a:t>
            </a:r>
            <a:endParaRPr lang="pt-BR" sz="3600" dirty="0">
              <a:solidFill>
                <a:srgbClr val="FFFFFF"/>
              </a:solidFill>
              <a:latin typeface="Calibri" pitchFamily="32" charset="0"/>
            </a:endParaRPr>
          </a:p>
        </p:txBody>
      </p:sp>
      <p:sp>
        <p:nvSpPr>
          <p:cNvPr id="17413" name="AutoShape 5"/>
          <p:cNvSpPr>
            <a:spLocks noChangeArrowheads="1"/>
          </p:cNvSpPr>
          <p:nvPr/>
        </p:nvSpPr>
        <p:spPr bwMode="auto">
          <a:xfrm>
            <a:off x="571472" y="1500174"/>
            <a:ext cx="7715304" cy="357190"/>
          </a:xfrm>
          <a:prstGeom prst="roundRect">
            <a:avLst>
              <a:gd name="adj" fmla="val 16667"/>
            </a:avLst>
          </a:prstGeom>
          <a:gradFill flip="none" rotWithShape="1">
            <a:gsLst>
              <a:gs pos="0">
                <a:srgbClr val="12680E">
                  <a:shade val="30000"/>
                  <a:satMod val="115000"/>
                </a:srgbClr>
              </a:gs>
              <a:gs pos="50000">
                <a:srgbClr val="12680E">
                  <a:shade val="67500"/>
                  <a:satMod val="115000"/>
                </a:srgbClr>
              </a:gs>
              <a:gs pos="100000">
                <a:srgbClr val="12680E">
                  <a:shade val="100000"/>
                  <a:satMod val="115000"/>
                </a:srgbClr>
              </a:gs>
            </a:gsLst>
            <a:path path="circle">
              <a:fillToRect t="100000" r="100000"/>
            </a:path>
            <a:tileRect l="-100000" b="-100000"/>
          </a:gradFill>
          <a:ln w="9360">
            <a:solidFill>
              <a:srgbClr val="000000"/>
            </a:solidFill>
            <a:miter lim="800000"/>
            <a:headEnd/>
            <a:tailEnd/>
          </a:ln>
        </p:spPr>
        <p:txBody>
          <a:bodyPr lIns="90000" tIns="46800" rIns="90000" bIns="46800"/>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dirty="0" smtClean="0">
                <a:solidFill>
                  <a:srgbClr val="FFFFFF"/>
                </a:solidFill>
                <a:cs typeface="Lucida Sans Unicode" pitchFamily="34" charset="0"/>
              </a:rPr>
              <a:t>2.2. </a:t>
            </a:r>
            <a:r>
              <a:rPr lang="pt-BR" dirty="0">
                <a:solidFill>
                  <a:srgbClr val="FFFFFF"/>
                </a:solidFill>
                <a:cs typeface="Lucida Sans Unicode" pitchFamily="34" charset="0"/>
              </a:rPr>
              <a:t>Incentivo ao consumo</a:t>
            </a:r>
          </a:p>
        </p:txBody>
      </p:sp>
      <p:sp>
        <p:nvSpPr>
          <p:cNvPr id="13" name="Retângulo 12"/>
          <p:cNvSpPr/>
          <p:nvPr/>
        </p:nvSpPr>
        <p:spPr>
          <a:xfrm>
            <a:off x="642910" y="2071678"/>
            <a:ext cx="7715304" cy="646331"/>
          </a:xfrm>
          <a:prstGeom prst="rect">
            <a:avLst/>
          </a:prstGeom>
          <a:solidFill>
            <a:srgbClr val="E3B0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1313" indent="-339725">
              <a:spcBef>
                <a:spcPts val="700"/>
              </a:spcBef>
              <a:buClrTx/>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pt-BR" b="1" dirty="0">
                <a:solidFill>
                  <a:schemeClr val="bg2">
                    <a:lumMod val="25000"/>
                  </a:schemeClr>
                </a:solidFill>
                <a:latin typeface="Calibri" pitchFamily="34" charset="0"/>
                <a:cs typeface="Lucida Sans Unicode" pitchFamily="34" charset="0"/>
              </a:rPr>
              <a:t>META: </a:t>
            </a:r>
            <a:r>
              <a:rPr lang="pt-BR" b="1" dirty="0" smtClean="0">
                <a:solidFill>
                  <a:schemeClr val="bg2">
                    <a:lumMod val="25000"/>
                  </a:schemeClr>
                </a:solidFill>
                <a:latin typeface="Calibri" pitchFamily="34" charset="0"/>
                <a:cs typeface="Lucida Sans Unicode" pitchFamily="34" charset="0"/>
              </a:rPr>
              <a:t>Uma C</a:t>
            </a:r>
            <a:r>
              <a:rPr lang="pt-BR" b="1" dirty="0" smtClean="0">
                <a:solidFill>
                  <a:schemeClr val="bg2">
                    <a:lumMod val="25000"/>
                  </a:schemeClr>
                </a:solidFill>
                <a:latin typeface="Calibri" charset="0"/>
                <a:ea typeface="Microsoft YaHei" charset="0"/>
                <a:cs typeface="Microsoft YaHei" charset="0"/>
              </a:rPr>
              <a:t>ampanha publicitária anual de incentivo ao consumo de produtos orgânicos e de base agroecológica realizadas até 2014</a:t>
            </a:r>
            <a:endParaRPr lang="pt-BR" b="1" dirty="0">
              <a:solidFill>
                <a:schemeClr val="bg2">
                  <a:lumMod val="25000"/>
                </a:schemeClr>
              </a:solidFill>
              <a:latin typeface="Calibri" pitchFamily="34" charset="0"/>
              <a:cs typeface="Times New Roman" pitchFamily="18" charset="0"/>
            </a:endParaRPr>
          </a:p>
        </p:txBody>
      </p:sp>
      <p:sp>
        <p:nvSpPr>
          <p:cNvPr id="16410" name="Rectangle 6"/>
          <p:cNvSpPr>
            <a:spLocks noChangeArrowheads="1"/>
          </p:cNvSpPr>
          <p:nvPr/>
        </p:nvSpPr>
        <p:spPr bwMode="auto">
          <a:xfrm>
            <a:off x="571472" y="2857496"/>
            <a:ext cx="7572375" cy="925511"/>
          </a:xfrm>
          <a:prstGeom prst="rect">
            <a:avLst/>
          </a:prstGeom>
          <a:noFill/>
          <a:ln w="9525">
            <a:noFill/>
            <a:round/>
            <a:headEnd/>
            <a:tailEnd/>
          </a:ln>
        </p:spPr>
        <p:txBody>
          <a:bodyPr lIns="90000" tIns="46800" rIns="90000" bIns="46800">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b="1" dirty="0">
                <a:solidFill>
                  <a:schemeClr val="bg2">
                    <a:lumMod val="25000"/>
                  </a:schemeClr>
                </a:solidFill>
                <a:latin typeface="Calibri" pitchFamily="32" charset="0"/>
              </a:rPr>
              <a:t>Medidas:</a:t>
            </a:r>
          </a:p>
          <a:p>
            <a:pPr algn="just">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b="1" dirty="0" smtClean="0">
                <a:solidFill>
                  <a:schemeClr val="bg2">
                    <a:lumMod val="25000"/>
                  </a:schemeClr>
                </a:solidFill>
                <a:latin typeface="Calibri" pitchFamily="32" charset="0"/>
              </a:rPr>
              <a:t>1. Realizar campanhas publicitárias para incentivar o </a:t>
            </a:r>
            <a:r>
              <a:rPr lang="pt-BR" b="1" dirty="0">
                <a:solidFill>
                  <a:schemeClr val="bg2">
                    <a:lumMod val="25000"/>
                  </a:schemeClr>
                </a:solidFill>
                <a:latin typeface="Calibri" pitchFamily="32" charset="0"/>
              </a:rPr>
              <a:t>consumo de produtos </a:t>
            </a:r>
            <a:r>
              <a:rPr lang="pt-BR" b="1" dirty="0" smtClean="0">
                <a:solidFill>
                  <a:schemeClr val="bg2">
                    <a:lumMod val="25000"/>
                  </a:schemeClr>
                </a:solidFill>
                <a:latin typeface="Calibri" pitchFamily="32" charset="0"/>
              </a:rPr>
              <a:t>orgânicos e de </a:t>
            </a:r>
            <a:r>
              <a:rPr lang="pt-BR" b="1" dirty="0">
                <a:solidFill>
                  <a:schemeClr val="bg2">
                    <a:lumMod val="25000"/>
                  </a:schemeClr>
                </a:solidFill>
                <a:latin typeface="Calibri" pitchFamily="32" charset="0"/>
              </a:rPr>
              <a:t>base </a:t>
            </a:r>
            <a:r>
              <a:rPr lang="pt-BR" b="1" dirty="0" smtClean="0">
                <a:solidFill>
                  <a:schemeClr val="bg2">
                    <a:lumMod val="25000"/>
                  </a:schemeClr>
                </a:solidFill>
                <a:latin typeface="Calibri" pitchFamily="32" charset="0"/>
              </a:rPr>
              <a:t>agroecológica (SECOM/MAPA/MDS/MMA/MDA)</a:t>
            </a:r>
            <a:endParaRPr lang="pt-BR" b="1" dirty="0">
              <a:solidFill>
                <a:schemeClr val="bg2">
                  <a:lumMod val="25000"/>
                </a:schemeClr>
              </a:solidFill>
              <a:latin typeface="Calibri" pitchFamily="32" charset="0"/>
            </a:endParaRPr>
          </a:p>
        </p:txBody>
      </p:sp>
      <p:sp>
        <p:nvSpPr>
          <p:cNvPr id="9" name="Retângulo 8"/>
          <p:cNvSpPr/>
          <p:nvPr/>
        </p:nvSpPr>
        <p:spPr>
          <a:xfrm>
            <a:off x="0" y="0"/>
            <a:ext cx="4857784" cy="646331"/>
          </a:xfrm>
          <a:prstGeom prst="rect">
            <a:avLst/>
          </a:prstGeom>
        </p:spPr>
        <p:txBody>
          <a:bodyPr wrap="square">
            <a:spAutoFit/>
          </a:bodyPr>
          <a:lstStyle/>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smtClean="0">
                <a:solidFill>
                  <a:srgbClr val="FFFFFF"/>
                </a:solidFill>
              </a:rPr>
              <a:t>Medidas estruturantes</a:t>
            </a:r>
            <a:endParaRPr lang="pt-BR" sz="36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071670" y="571480"/>
            <a:ext cx="7072331" cy="571504"/>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dirty="0">
                <a:solidFill>
                  <a:srgbClr val="FFFFFF"/>
                </a:solidFill>
                <a:latin typeface="Calibri" pitchFamily="32" charset="0"/>
              </a:rPr>
              <a:t>Eixo </a:t>
            </a:r>
            <a:r>
              <a:rPr lang="pt-BR" sz="3200" dirty="0" smtClean="0">
                <a:solidFill>
                  <a:srgbClr val="FFFFFF"/>
                </a:solidFill>
                <a:latin typeface="Calibri" pitchFamily="32" charset="0"/>
              </a:rPr>
              <a:t>3: Conhecimento</a:t>
            </a:r>
            <a:r>
              <a:rPr lang="pt-BR" sz="3200" dirty="0">
                <a:solidFill>
                  <a:srgbClr val="FFFFFF"/>
                </a:solidFill>
                <a:latin typeface="Calibri" pitchFamily="32" charset="0"/>
              </a:rPr>
              <a:t>, Pesquisa, Inovação </a:t>
            </a:r>
          </a:p>
        </p:txBody>
      </p:sp>
      <p:sp>
        <p:nvSpPr>
          <p:cNvPr id="17411" name="AutoShape 2"/>
          <p:cNvSpPr>
            <a:spLocks noChangeArrowheads="1"/>
          </p:cNvSpPr>
          <p:nvPr/>
        </p:nvSpPr>
        <p:spPr bwMode="auto">
          <a:xfrm>
            <a:off x="500034" y="1142984"/>
            <a:ext cx="7858180" cy="428628"/>
          </a:xfrm>
          <a:prstGeom prst="roundRect">
            <a:avLst>
              <a:gd name="adj" fmla="val 16667"/>
            </a:avLst>
          </a:prstGeom>
          <a:gradFill flip="none" rotWithShape="1">
            <a:gsLst>
              <a:gs pos="0">
                <a:srgbClr val="12680E">
                  <a:shade val="30000"/>
                  <a:satMod val="115000"/>
                </a:srgbClr>
              </a:gs>
              <a:gs pos="50000">
                <a:srgbClr val="12680E">
                  <a:shade val="67500"/>
                  <a:satMod val="115000"/>
                </a:srgbClr>
              </a:gs>
              <a:gs pos="100000">
                <a:srgbClr val="12680E">
                  <a:shade val="100000"/>
                  <a:satMod val="115000"/>
                </a:srgbClr>
              </a:gs>
            </a:gsLst>
            <a:path path="circle">
              <a:fillToRect t="100000" r="100000"/>
            </a:path>
            <a:tileRect l="-100000" b="-100000"/>
          </a:gradFill>
          <a:ln w="9360">
            <a:solidFill>
              <a:srgbClr val="000000"/>
            </a:solidFill>
            <a:miter lim="800000"/>
            <a:headEnd/>
            <a:tailEnd/>
          </a:ln>
        </p:spPr>
        <p:txBody>
          <a:bodyPr lIns="90000" tIns="46800" rIns="90000" bIns="46800"/>
          <a:lstStyle/>
          <a:p>
            <a:pPr>
              <a:buClrTx/>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dirty="0">
                <a:solidFill>
                  <a:srgbClr val="FFFFFF"/>
                </a:solidFill>
                <a:cs typeface="Lucida Sans Unicode" pitchFamily="34" charset="0"/>
              </a:rPr>
              <a:t>3.1. Assistência Técnica e Extensão Rural - ATER</a:t>
            </a:r>
          </a:p>
        </p:txBody>
      </p:sp>
      <p:sp>
        <p:nvSpPr>
          <p:cNvPr id="17420" name="Rectangle 5"/>
          <p:cNvSpPr>
            <a:spLocks noChangeArrowheads="1"/>
          </p:cNvSpPr>
          <p:nvPr/>
        </p:nvSpPr>
        <p:spPr bwMode="auto">
          <a:xfrm>
            <a:off x="428596" y="2331503"/>
            <a:ext cx="8001056" cy="4526497"/>
          </a:xfrm>
          <a:prstGeom prst="rect">
            <a:avLst/>
          </a:prstGeom>
          <a:noFill/>
          <a:ln w="9525">
            <a:noFill/>
            <a:round/>
            <a:headEnd/>
            <a:tailEnd/>
          </a:ln>
        </p:spPr>
        <p:txBody>
          <a:bodyPr wrap="squar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b="1" dirty="0" smtClean="0">
                <a:solidFill>
                  <a:schemeClr val="bg2">
                    <a:lumMod val="25000"/>
                  </a:schemeClr>
                </a:solidFill>
                <a:latin typeface="Calibri" pitchFamily="32" charset="0"/>
              </a:rPr>
              <a:t>Medidas: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b="1" dirty="0" smtClean="0">
              <a:solidFill>
                <a:schemeClr val="bg2">
                  <a:lumMod val="25000"/>
                </a:schemeClr>
              </a:solidFill>
              <a:latin typeface="Calibri" charset="0"/>
              <a:ea typeface="Microsoft YaHei" charset="0"/>
              <a:cs typeface="Microsoft YaHei" charset="0"/>
            </a:endParaRPr>
          </a:p>
          <a:p>
            <a:pPr algn="just">
              <a:lnSpc>
                <a:spcPct val="100000"/>
              </a:lnSpc>
              <a:buSzPct val="45000"/>
              <a:tabLst>
                <a:tab pos="723900" algn="l"/>
                <a:tab pos="1447800" algn="l"/>
                <a:tab pos="2171700" algn="l"/>
                <a:tab pos="2895600" algn="l"/>
                <a:tab pos="3619500" algn="l"/>
                <a:tab pos="4343400" algn="l"/>
                <a:tab pos="5067300" algn="l"/>
                <a:tab pos="5791200" algn="l"/>
                <a:tab pos="6515100" algn="l"/>
                <a:tab pos="7239000" algn="l"/>
              </a:tabLst>
            </a:pPr>
            <a:r>
              <a:rPr lang="pt-BR" b="1" dirty="0" smtClean="0">
                <a:solidFill>
                  <a:schemeClr val="bg2">
                    <a:lumMod val="25000"/>
                  </a:schemeClr>
                </a:solidFill>
                <a:latin typeface="Calibri" charset="0"/>
                <a:ea typeface="Microsoft YaHei" charset="0"/>
                <a:cs typeface="Microsoft YaHei" charset="0"/>
              </a:rPr>
              <a:t>1. Instituir uma Rede Nacional de Assistência Técnica e Extensão Rural para promoção da produção orgânica e de base agroecológica (MDA/INCRA).</a:t>
            </a:r>
          </a:p>
          <a:p>
            <a:pPr algn="just"/>
            <a:endParaRPr lang="pt-BR" b="1" dirty="0" smtClean="0">
              <a:solidFill>
                <a:schemeClr val="bg2">
                  <a:lumMod val="25000"/>
                </a:schemeClr>
              </a:solidFill>
              <a:latin typeface="Calibri"/>
            </a:endParaRPr>
          </a:p>
          <a:p>
            <a:pPr algn="just"/>
            <a:r>
              <a:rPr lang="en-US" b="1" dirty="0" smtClean="0">
                <a:solidFill>
                  <a:schemeClr val="bg2">
                    <a:lumMod val="25000"/>
                  </a:schemeClr>
                </a:solidFill>
                <a:latin typeface="Calibri"/>
              </a:rPr>
              <a:t>2. Lançar </a:t>
            </a:r>
            <a:r>
              <a:rPr lang="en-US" b="1" dirty="0" err="1" smtClean="0">
                <a:solidFill>
                  <a:schemeClr val="bg2">
                    <a:lumMod val="25000"/>
                  </a:schemeClr>
                </a:solidFill>
                <a:latin typeface="Calibri"/>
              </a:rPr>
              <a:t>Chamadas</a:t>
            </a:r>
            <a:r>
              <a:rPr lang="en-US" b="1" dirty="0" smtClean="0">
                <a:solidFill>
                  <a:schemeClr val="bg2">
                    <a:lumMod val="25000"/>
                  </a:schemeClr>
                </a:solidFill>
                <a:latin typeface="Calibri"/>
              </a:rPr>
              <a:t> </a:t>
            </a:r>
            <a:r>
              <a:rPr lang="en-US" b="1" dirty="0" err="1" smtClean="0">
                <a:solidFill>
                  <a:schemeClr val="bg2">
                    <a:lumMod val="25000"/>
                  </a:schemeClr>
                </a:solidFill>
                <a:latin typeface="Calibri"/>
              </a:rPr>
              <a:t>Públicas</a:t>
            </a:r>
            <a:r>
              <a:rPr lang="en-US" b="1" dirty="0" smtClean="0">
                <a:solidFill>
                  <a:schemeClr val="bg2">
                    <a:lumMod val="25000"/>
                  </a:schemeClr>
                </a:solidFill>
                <a:latin typeface="Calibri"/>
              </a:rPr>
              <a:t> </a:t>
            </a:r>
            <a:r>
              <a:rPr lang="en-US" b="1" dirty="0" err="1" smtClean="0">
                <a:solidFill>
                  <a:schemeClr val="bg2">
                    <a:lumMod val="25000"/>
                  </a:schemeClr>
                </a:solidFill>
                <a:latin typeface="Calibri"/>
              </a:rPr>
              <a:t>para</a:t>
            </a:r>
            <a:r>
              <a:rPr lang="en-US" b="1" dirty="0" smtClean="0">
                <a:solidFill>
                  <a:schemeClr val="bg2">
                    <a:lumMod val="25000"/>
                  </a:schemeClr>
                </a:solidFill>
                <a:latin typeface="Calibri"/>
              </a:rPr>
              <a:t> a contratação de </a:t>
            </a:r>
            <a:r>
              <a:rPr lang="en-US" b="1" dirty="0" err="1" smtClean="0">
                <a:solidFill>
                  <a:schemeClr val="bg2">
                    <a:lumMod val="25000"/>
                  </a:schemeClr>
                </a:solidFill>
                <a:latin typeface="Calibri"/>
              </a:rPr>
              <a:t>assistência</a:t>
            </a:r>
            <a:r>
              <a:rPr lang="en-US" b="1" dirty="0" smtClean="0">
                <a:solidFill>
                  <a:schemeClr val="bg2">
                    <a:lumMod val="25000"/>
                  </a:schemeClr>
                </a:solidFill>
                <a:latin typeface="Calibri"/>
              </a:rPr>
              <a:t> </a:t>
            </a:r>
            <a:r>
              <a:rPr lang="en-US" b="1" dirty="0" err="1" smtClean="0">
                <a:solidFill>
                  <a:schemeClr val="bg2">
                    <a:lumMod val="25000"/>
                  </a:schemeClr>
                </a:solidFill>
                <a:latin typeface="Calibri"/>
              </a:rPr>
              <a:t>técnica</a:t>
            </a:r>
            <a:r>
              <a:rPr lang="en-US" b="1" dirty="0" smtClean="0">
                <a:solidFill>
                  <a:schemeClr val="bg2">
                    <a:lumMod val="25000"/>
                  </a:schemeClr>
                </a:solidFill>
                <a:latin typeface="Calibri"/>
              </a:rPr>
              <a:t> </a:t>
            </a:r>
            <a:r>
              <a:rPr lang="en-US" b="1" dirty="0" err="1" smtClean="0">
                <a:solidFill>
                  <a:schemeClr val="bg2">
                    <a:lumMod val="25000"/>
                  </a:schemeClr>
                </a:solidFill>
                <a:latin typeface="Calibri"/>
              </a:rPr>
              <a:t>para</a:t>
            </a:r>
            <a:r>
              <a:rPr lang="en-US" b="1" dirty="0" smtClean="0">
                <a:solidFill>
                  <a:schemeClr val="bg2">
                    <a:lumMod val="25000"/>
                  </a:schemeClr>
                </a:solidFill>
                <a:latin typeface="Calibri"/>
              </a:rPr>
              <a:t> </a:t>
            </a:r>
            <a:r>
              <a:rPr lang="en-US" b="1" dirty="0" err="1" smtClean="0">
                <a:solidFill>
                  <a:schemeClr val="bg2">
                    <a:lumMod val="25000"/>
                  </a:schemeClr>
                </a:solidFill>
                <a:latin typeface="Calibri"/>
              </a:rPr>
              <a:t>agricultores</a:t>
            </a:r>
            <a:r>
              <a:rPr lang="pt-BR" b="1" dirty="0" smtClean="0">
                <a:solidFill>
                  <a:schemeClr val="bg2">
                    <a:lumMod val="25000"/>
                  </a:schemeClr>
                </a:solidFill>
                <a:latin typeface="Calibri" charset="0"/>
                <a:ea typeface="Microsoft YaHei" charset="0"/>
                <a:cs typeface="Microsoft YaHei" charset="0"/>
              </a:rPr>
              <a:t> familiares, assentados de Reforma Agrária e Povos e comunidades tradicionais com produção orgânica e de base agroecológica (MDA/INCRA).</a:t>
            </a:r>
            <a:endParaRPr lang="pt-BR" b="1" dirty="0" smtClean="0">
              <a:solidFill>
                <a:srgbClr val="FF0000"/>
              </a:solidFill>
              <a:latin typeface="Calibri"/>
            </a:endParaRPr>
          </a:p>
          <a:p>
            <a:pPr algn="just">
              <a:lnSpc>
                <a:spcPct val="100000"/>
              </a:lnSpc>
              <a:buSzPct val="45000"/>
              <a:buFontTx/>
              <a:buChar char="-"/>
              <a:tabLst>
                <a:tab pos="723900" algn="l"/>
                <a:tab pos="1447800" algn="l"/>
                <a:tab pos="2171700" algn="l"/>
                <a:tab pos="2895600" algn="l"/>
                <a:tab pos="3619500" algn="l"/>
                <a:tab pos="4343400" algn="l"/>
                <a:tab pos="5067300" algn="l"/>
                <a:tab pos="5791200" algn="l"/>
                <a:tab pos="6515100" algn="l"/>
                <a:tab pos="7239000" algn="l"/>
              </a:tabLst>
            </a:pPr>
            <a:endParaRPr lang="pt-BR" b="1" dirty="0" smtClean="0">
              <a:solidFill>
                <a:schemeClr val="bg2">
                  <a:lumMod val="25000"/>
                </a:schemeClr>
              </a:solidFill>
              <a:latin typeface="Calibri" charset="0"/>
              <a:ea typeface="Microsoft YaHei" charset="0"/>
              <a:cs typeface="Microsoft YaHei" charset="0"/>
            </a:endParaRPr>
          </a:p>
          <a:p>
            <a:pPr algn="just">
              <a:buSzPct val="45000"/>
              <a:tabLst>
                <a:tab pos="723900" algn="l"/>
                <a:tab pos="1447800" algn="l"/>
                <a:tab pos="2171700" algn="l"/>
                <a:tab pos="2895600" algn="l"/>
                <a:tab pos="3619500" algn="l"/>
                <a:tab pos="4343400" algn="l"/>
                <a:tab pos="5067300" algn="l"/>
                <a:tab pos="5791200" algn="l"/>
                <a:tab pos="6515100" algn="l"/>
                <a:tab pos="7239000" algn="l"/>
              </a:tabLst>
            </a:pPr>
            <a:r>
              <a:rPr lang="pt-BR" b="1" dirty="0" smtClean="0">
                <a:solidFill>
                  <a:schemeClr val="bg2">
                    <a:lumMod val="25000"/>
                  </a:schemeClr>
                </a:solidFill>
                <a:latin typeface="Calibri" pitchFamily="34" charset="0"/>
                <a:cs typeface="Lucida Sans Unicode" pitchFamily="34" charset="0"/>
              </a:rPr>
              <a:t>3. Inserir na formação de multiplicadores de ATER o tema agrotóxicos e toxicologia </a:t>
            </a:r>
            <a:r>
              <a:rPr lang="pt-BR" b="1" dirty="0" smtClean="0">
                <a:solidFill>
                  <a:schemeClr val="bg2">
                    <a:lumMod val="25000"/>
                  </a:schemeClr>
                </a:solidFill>
                <a:latin typeface="Calibri" pitchFamily="32" charset="0"/>
              </a:rPr>
              <a:t>(ANVISA/MDA/INCRA).</a:t>
            </a:r>
          </a:p>
          <a:p>
            <a:pPr algn="just"/>
            <a:endParaRPr lang="pt-BR" b="1" dirty="0" smtClean="0">
              <a:solidFill>
                <a:schemeClr val="bg2">
                  <a:lumMod val="25000"/>
                </a:schemeClr>
              </a:solidFill>
              <a:latin typeface="Calibri"/>
            </a:endParaRPr>
          </a:p>
          <a:p>
            <a:pPr algn="just"/>
            <a:r>
              <a:rPr lang="en-US" b="1" dirty="0" smtClean="0">
                <a:solidFill>
                  <a:schemeClr val="bg2">
                    <a:lumMod val="25000"/>
                  </a:schemeClr>
                </a:solidFill>
                <a:latin typeface="Calibri"/>
              </a:rPr>
              <a:t>4. Lançar </a:t>
            </a:r>
            <a:r>
              <a:rPr lang="en-US" b="1" dirty="0" err="1" smtClean="0">
                <a:solidFill>
                  <a:schemeClr val="bg2">
                    <a:lumMod val="25000"/>
                  </a:schemeClr>
                </a:solidFill>
                <a:latin typeface="Calibri"/>
              </a:rPr>
              <a:t>Chamadas</a:t>
            </a:r>
            <a:r>
              <a:rPr lang="en-US" b="1" dirty="0" smtClean="0">
                <a:solidFill>
                  <a:schemeClr val="bg2">
                    <a:lumMod val="25000"/>
                  </a:schemeClr>
                </a:solidFill>
                <a:latin typeface="Calibri"/>
              </a:rPr>
              <a:t> </a:t>
            </a:r>
            <a:r>
              <a:rPr lang="en-US" b="1" dirty="0" err="1" smtClean="0">
                <a:solidFill>
                  <a:schemeClr val="bg2">
                    <a:lumMod val="25000"/>
                  </a:schemeClr>
                </a:solidFill>
                <a:latin typeface="Calibri"/>
              </a:rPr>
              <a:t>Públicas</a:t>
            </a:r>
            <a:r>
              <a:rPr lang="en-US" b="1" dirty="0" smtClean="0">
                <a:solidFill>
                  <a:schemeClr val="bg2">
                    <a:lumMod val="25000"/>
                  </a:schemeClr>
                </a:solidFill>
                <a:latin typeface="Calibri"/>
              </a:rPr>
              <a:t> </a:t>
            </a:r>
            <a:r>
              <a:rPr lang="en-US" b="1" dirty="0" err="1" smtClean="0">
                <a:solidFill>
                  <a:schemeClr val="bg2">
                    <a:lumMod val="25000"/>
                  </a:schemeClr>
                </a:solidFill>
                <a:latin typeface="Calibri"/>
              </a:rPr>
              <a:t>para</a:t>
            </a:r>
            <a:r>
              <a:rPr lang="en-US" b="1" dirty="0" smtClean="0">
                <a:solidFill>
                  <a:schemeClr val="bg2">
                    <a:lumMod val="25000"/>
                  </a:schemeClr>
                </a:solidFill>
                <a:latin typeface="Calibri"/>
              </a:rPr>
              <a:t> a contratação de </a:t>
            </a:r>
            <a:r>
              <a:rPr lang="en-US" b="1" dirty="0" err="1" smtClean="0">
                <a:solidFill>
                  <a:schemeClr val="bg2">
                    <a:lumMod val="25000"/>
                  </a:schemeClr>
                </a:solidFill>
                <a:latin typeface="Calibri"/>
              </a:rPr>
              <a:t>assistência</a:t>
            </a:r>
            <a:r>
              <a:rPr lang="en-US" b="1" dirty="0" smtClean="0">
                <a:solidFill>
                  <a:schemeClr val="bg2">
                    <a:lumMod val="25000"/>
                  </a:schemeClr>
                </a:solidFill>
                <a:latin typeface="Calibri"/>
              </a:rPr>
              <a:t> </a:t>
            </a:r>
            <a:r>
              <a:rPr lang="en-US" b="1" dirty="0" err="1" smtClean="0">
                <a:solidFill>
                  <a:schemeClr val="bg2">
                    <a:lumMod val="25000"/>
                  </a:schemeClr>
                </a:solidFill>
                <a:latin typeface="Calibri"/>
              </a:rPr>
              <a:t>técnica</a:t>
            </a:r>
            <a:r>
              <a:rPr lang="en-US" b="1" dirty="0" smtClean="0">
                <a:solidFill>
                  <a:schemeClr val="bg2">
                    <a:lumMod val="25000"/>
                  </a:schemeClr>
                </a:solidFill>
                <a:latin typeface="Calibri"/>
              </a:rPr>
              <a:t> </a:t>
            </a:r>
            <a:r>
              <a:rPr lang="en-US" b="1" dirty="0" err="1" smtClean="0">
                <a:solidFill>
                  <a:schemeClr val="bg2">
                    <a:lumMod val="25000"/>
                  </a:schemeClr>
                </a:solidFill>
                <a:latin typeface="Calibri"/>
              </a:rPr>
              <a:t>para</a:t>
            </a:r>
            <a:r>
              <a:rPr lang="en-US" b="1" dirty="0" smtClean="0">
                <a:solidFill>
                  <a:schemeClr val="bg2">
                    <a:lumMod val="25000"/>
                  </a:schemeClr>
                </a:solidFill>
                <a:latin typeface="Calibri"/>
              </a:rPr>
              <a:t> </a:t>
            </a:r>
            <a:r>
              <a:rPr lang="en-US" b="1" dirty="0" err="1" smtClean="0">
                <a:solidFill>
                  <a:schemeClr val="bg2">
                    <a:lumMod val="25000"/>
                  </a:schemeClr>
                </a:solidFill>
                <a:latin typeface="Calibri"/>
              </a:rPr>
              <a:t>Assentamentos</a:t>
            </a:r>
            <a:r>
              <a:rPr lang="en-US" b="1" dirty="0" smtClean="0">
                <a:solidFill>
                  <a:schemeClr val="bg2">
                    <a:lumMod val="25000"/>
                  </a:schemeClr>
                </a:solidFill>
                <a:latin typeface="Calibri"/>
              </a:rPr>
              <a:t> de </a:t>
            </a:r>
            <a:r>
              <a:rPr lang="en-US" b="1" dirty="0" err="1" smtClean="0">
                <a:solidFill>
                  <a:schemeClr val="bg2">
                    <a:lumMod val="25000"/>
                  </a:schemeClr>
                </a:solidFill>
                <a:latin typeface="Calibri"/>
              </a:rPr>
              <a:t>Reforma</a:t>
            </a:r>
            <a:r>
              <a:rPr lang="en-US" b="1" dirty="0" smtClean="0">
                <a:solidFill>
                  <a:schemeClr val="bg2">
                    <a:lumMod val="25000"/>
                  </a:schemeClr>
                </a:solidFill>
                <a:latin typeface="Calibri"/>
              </a:rPr>
              <a:t> </a:t>
            </a:r>
            <a:r>
              <a:rPr lang="en-US" b="1" dirty="0" err="1" smtClean="0">
                <a:solidFill>
                  <a:schemeClr val="bg2">
                    <a:lumMod val="25000"/>
                  </a:schemeClr>
                </a:solidFill>
                <a:latin typeface="Calibri"/>
              </a:rPr>
              <a:t>Agrária</a:t>
            </a:r>
            <a:r>
              <a:rPr lang="en-US" b="1" dirty="0" smtClean="0">
                <a:solidFill>
                  <a:schemeClr val="bg2">
                    <a:lumMod val="25000"/>
                  </a:schemeClr>
                </a:solidFill>
                <a:latin typeface="Calibri"/>
              </a:rPr>
              <a:t> </a:t>
            </a:r>
            <a:r>
              <a:rPr lang="en-US" b="1" dirty="0" err="1" smtClean="0">
                <a:solidFill>
                  <a:schemeClr val="bg2">
                    <a:lumMod val="25000"/>
                  </a:schemeClr>
                </a:solidFill>
                <a:latin typeface="Calibri"/>
              </a:rPr>
              <a:t>para</a:t>
            </a:r>
            <a:r>
              <a:rPr lang="en-US" b="1" dirty="0" smtClean="0">
                <a:solidFill>
                  <a:schemeClr val="bg2">
                    <a:lumMod val="25000"/>
                  </a:schemeClr>
                </a:solidFill>
                <a:latin typeface="Calibri"/>
              </a:rPr>
              <a:t> </a:t>
            </a:r>
            <a:r>
              <a:rPr lang="en-US" b="1" dirty="0" err="1" smtClean="0">
                <a:solidFill>
                  <a:schemeClr val="bg2">
                    <a:lumMod val="25000"/>
                  </a:schemeClr>
                </a:solidFill>
                <a:latin typeface="Calibri"/>
              </a:rPr>
              <a:t>produção</a:t>
            </a:r>
            <a:r>
              <a:rPr lang="en-US" b="1" dirty="0" smtClean="0">
                <a:solidFill>
                  <a:schemeClr val="bg2">
                    <a:lumMod val="25000"/>
                  </a:schemeClr>
                </a:solidFill>
                <a:latin typeface="Calibri"/>
              </a:rPr>
              <a:t> de </a:t>
            </a:r>
            <a:r>
              <a:rPr lang="en-US" b="1" dirty="0" err="1" smtClean="0">
                <a:solidFill>
                  <a:schemeClr val="bg2">
                    <a:lumMod val="25000"/>
                  </a:schemeClr>
                </a:solidFill>
                <a:latin typeface="Calibri"/>
              </a:rPr>
              <a:t>sementes</a:t>
            </a:r>
            <a:r>
              <a:rPr lang="en-US" b="1" dirty="0" smtClean="0">
                <a:solidFill>
                  <a:schemeClr val="bg2">
                    <a:lumMod val="25000"/>
                  </a:schemeClr>
                </a:solidFill>
                <a:latin typeface="Calibri"/>
              </a:rPr>
              <a:t> </a:t>
            </a:r>
            <a:r>
              <a:rPr lang="en-US" b="1" dirty="0" err="1" smtClean="0">
                <a:solidFill>
                  <a:schemeClr val="bg2">
                    <a:lumMod val="25000"/>
                  </a:schemeClr>
                </a:solidFill>
                <a:latin typeface="Calibri"/>
              </a:rPr>
              <a:t>crioulas</a:t>
            </a:r>
            <a:r>
              <a:rPr lang="en-US" b="1" dirty="0" smtClean="0">
                <a:solidFill>
                  <a:schemeClr val="bg2">
                    <a:lumMod val="25000"/>
                  </a:schemeClr>
                </a:solidFill>
                <a:latin typeface="Calibri"/>
              </a:rPr>
              <a:t> e </a:t>
            </a:r>
            <a:r>
              <a:rPr lang="en-US" b="1" dirty="0" err="1" smtClean="0">
                <a:solidFill>
                  <a:schemeClr val="bg2">
                    <a:lumMod val="25000"/>
                  </a:schemeClr>
                </a:solidFill>
                <a:latin typeface="Calibri"/>
              </a:rPr>
              <a:t>orgânicas</a:t>
            </a:r>
            <a:r>
              <a:rPr lang="en-US" b="1" dirty="0" smtClean="0">
                <a:solidFill>
                  <a:schemeClr val="bg2">
                    <a:lumMod val="25000"/>
                  </a:schemeClr>
                </a:solidFill>
                <a:latin typeface="Calibri"/>
              </a:rPr>
              <a:t> (ATER) (INCRA)</a:t>
            </a:r>
            <a:endParaRPr lang="pt-BR" b="1" dirty="0" smtClean="0">
              <a:solidFill>
                <a:srgbClr val="FF0000"/>
              </a:solidFill>
              <a:latin typeface="Calibri"/>
            </a:endParaRPr>
          </a:p>
          <a:p>
            <a:pPr algn="just">
              <a:buSzPct val="45000"/>
              <a:buFontTx/>
              <a:buChar char="-"/>
              <a:tabLst>
                <a:tab pos="723900" algn="l"/>
                <a:tab pos="1447800" algn="l"/>
                <a:tab pos="2171700" algn="l"/>
                <a:tab pos="2895600" algn="l"/>
                <a:tab pos="3619500" algn="l"/>
                <a:tab pos="4343400" algn="l"/>
                <a:tab pos="5067300" algn="l"/>
                <a:tab pos="5791200" algn="l"/>
                <a:tab pos="6515100" algn="l"/>
                <a:tab pos="7239000" algn="l"/>
              </a:tabLst>
            </a:pPr>
            <a:endParaRPr lang="pt-BR" b="1" dirty="0" smtClean="0">
              <a:solidFill>
                <a:schemeClr val="bg2">
                  <a:lumMod val="25000"/>
                </a:schemeClr>
              </a:solidFill>
              <a:latin typeface="Calibri" pitchFamily="34" charset="0"/>
              <a:cs typeface="Lucida Sans Unicode" pitchFamily="34" charset="0"/>
            </a:endParaRPr>
          </a:p>
        </p:txBody>
      </p:sp>
      <p:sp>
        <p:nvSpPr>
          <p:cNvPr id="9" name="Retângulo 8"/>
          <p:cNvSpPr/>
          <p:nvPr/>
        </p:nvSpPr>
        <p:spPr>
          <a:xfrm>
            <a:off x="500034" y="1643050"/>
            <a:ext cx="7786742" cy="646331"/>
          </a:xfrm>
          <a:prstGeom prst="rect">
            <a:avLst/>
          </a:prstGeom>
          <a:solidFill>
            <a:srgbClr val="E3B0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1313" indent="-339725" algn="just">
              <a:spcBef>
                <a:spcPts val="700"/>
              </a:spcBef>
              <a:buClrTx/>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pt-BR" dirty="0" smtClean="0">
                <a:solidFill>
                  <a:schemeClr val="bg2">
                    <a:lumMod val="25000"/>
                  </a:schemeClr>
                </a:solidFill>
                <a:latin typeface="Calibri" pitchFamily="34" charset="0"/>
                <a:cs typeface="Lucida Sans Unicode" pitchFamily="34" charset="0"/>
              </a:rPr>
              <a:t>META: Até 2014, 300 milhões de reais investidos em chamadas de ATER para </a:t>
            </a:r>
            <a:r>
              <a:rPr lang="pt-BR" dirty="0" smtClean="0">
                <a:solidFill>
                  <a:schemeClr val="bg2">
                    <a:lumMod val="25000"/>
                  </a:schemeClr>
                </a:solidFill>
                <a:latin typeface="Calibri" charset="0"/>
                <a:ea typeface="Microsoft YaHei" charset="0"/>
                <a:cs typeface="Lucida Sans Unicode" pitchFamily="34" charset="0"/>
              </a:rPr>
              <a:t>2</a:t>
            </a:r>
            <a:r>
              <a:rPr lang="pt-BR" dirty="0" smtClean="0">
                <a:solidFill>
                  <a:schemeClr val="bg2">
                    <a:lumMod val="25000"/>
                  </a:schemeClr>
                </a:solidFill>
                <a:latin typeface="Calibri" charset="0"/>
                <a:ea typeface="Microsoft YaHei" charset="0"/>
                <a:cs typeface="Microsoft YaHei" charset="0"/>
              </a:rPr>
              <a:t>00 mil agricultores familiares com produção orgânica e de base agroecológica.</a:t>
            </a:r>
            <a:endParaRPr lang="pt-BR" dirty="0">
              <a:solidFill>
                <a:schemeClr val="bg2">
                  <a:lumMod val="25000"/>
                </a:schemeClr>
              </a:solidFill>
              <a:latin typeface="Calibri" pitchFamily="34" charset="0"/>
              <a:cs typeface="Times New Roman" pitchFamily="18" charset="0"/>
            </a:endParaRPr>
          </a:p>
        </p:txBody>
      </p:sp>
      <p:sp>
        <p:nvSpPr>
          <p:cNvPr id="11" name="Retângulo 10"/>
          <p:cNvSpPr/>
          <p:nvPr/>
        </p:nvSpPr>
        <p:spPr>
          <a:xfrm>
            <a:off x="0" y="0"/>
            <a:ext cx="4857784" cy="646331"/>
          </a:xfrm>
          <a:prstGeom prst="rect">
            <a:avLst/>
          </a:prstGeom>
        </p:spPr>
        <p:txBody>
          <a:bodyPr wrap="square">
            <a:spAutoFit/>
          </a:bodyPr>
          <a:lstStyle/>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smtClean="0">
                <a:solidFill>
                  <a:srgbClr val="FFFFFF"/>
                </a:solidFill>
              </a:rPr>
              <a:t>Medidas estruturantes</a:t>
            </a:r>
            <a:endParaRPr lang="pt-BR" sz="36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928794" y="500042"/>
            <a:ext cx="7443811" cy="642958"/>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dirty="0">
                <a:solidFill>
                  <a:srgbClr val="FFFFFF"/>
                </a:solidFill>
                <a:latin typeface="Calibri" pitchFamily="32" charset="0"/>
              </a:rPr>
              <a:t>Eixo 3: Conhecimento, Pesquisa, Inovação </a:t>
            </a:r>
          </a:p>
        </p:txBody>
      </p:sp>
      <p:sp>
        <p:nvSpPr>
          <p:cNvPr id="17412" name="AutoShape 3"/>
          <p:cNvSpPr>
            <a:spLocks noChangeArrowheads="1"/>
          </p:cNvSpPr>
          <p:nvPr/>
        </p:nvSpPr>
        <p:spPr bwMode="auto">
          <a:xfrm>
            <a:off x="642910" y="1285860"/>
            <a:ext cx="7786742" cy="357190"/>
          </a:xfrm>
          <a:prstGeom prst="roundRect">
            <a:avLst>
              <a:gd name="adj" fmla="val 16667"/>
            </a:avLst>
          </a:prstGeom>
          <a:gradFill flip="none" rotWithShape="1">
            <a:gsLst>
              <a:gs pos="0">
                <a:srgbClr val="12680E">
                  <a:shade val="30000"/>
                  <a:satMod val="115000"/>
                </a:srgbClr>
              </a:gs>
              <a:gs pos="50000">
                <a:srgbClr val="12680E">
                  <a:shade val="67500"/>
                  <a:satMod val="115000"/>
                </a:srgbClr>
              </a:gs>
              <a:gs pos="100000">
                <a:srgbClr val="12680E">
                  <a:shade val="100000"/>
                  <a:satMod val="115000"/>
                </a:srgbClr>
              </a:gs>
            </a:gsLst>
            <a:path path="circle">
              <a:fillToRect t="100000" r="100000"/>
            </a:path>
            <a:tileRect l="-100000" b="-100000"/>
          </a:gradFill>
          <a:ln w="9360">
            <a:solidFill>
              <a:srgbClr val="000000"/>
            </a:solidFill>
            <a:miter lim="800000"/>
            <a:headEnd/>
            <a:tailEnd/>
          </a:ln>
        </p:spPr>
        <p:txBody>
          <a:bodyPr lIns="90000" tIns="46800" rIns="90000" bIns="468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dirty="0">
                <a:solidFill>
                  <a:srgbClr val="FFFFFF"/>
                </a:solidFill>
                <a:cs typeface="Lucida Sans Unicode" pitchFamily="34" charset="0"/>
              </a:rPr>
              <a:t>3.2. Pesquisa</a:t>
            </a:r>
          </a:p>
        </p:txBody>
      </p:sp>
      <p:sp>
        <p:nvSpPr>
          <p:cNvPr id="17421" name="Rectangle 6"/>
          <p:cNvSpPr>
            <a:spLocks noChangeArrowheads="1"/>
          </p:cNvSpPr>
          <p:nvPr/>
        </p:nvSpPr>
        <p:spPr bwMode="auto">
          <a:xfrm>
            <a:off x="642910" y="2643182"/>
            <a:ext cx="8001055" cy="2387449"/>
          </a:xfrm>
          <a:prstGeom prst="rect">
            <a:avLst/>
          </a:prstGeom>
          <a:noFill/>
          <a:ln w="9525">
            <a:noFill/>
            <a:round/>
            <a:headEnd/>
            <a:tailEnd/>
          </a:ln>
        </p:spPr>
        <p:txBody>
          <a:bodyPr wrap="squar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1200" b="1" dirty="0" smtClean="0">
              <a:solidFill>
                <a:schemeClr val="bg2">
                  <a:lumMod val="25000"/>
                </a:schemeClr>
              </a:solidFill>
              <a:latin typeface="Calibri" pitchFamily="32"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b="1" dirty="0" smtClean="0">
                <a:solidFill>
                  <a:schemeClr val="bg2">
                    <a:lumMod val="25000"/>
                  </a:schemeClr>
                </a:solidFill>
                <a:latin typeface="Calibri" pitchFamily="32" charset="0"/>
              </a:rPr>
              <a:t>Medidas</a:t>
            </a:r>
            <a:r>
              <a:rPr lang="pt-BR" b="1" dirty="0">
                <a:solidFill>
                  <a:schemeClr val="bg2">
                    <a:lumMod val="25000"/>
                  </a:schemeClr>
                </a:solidFill>
                <a:latin typeface="Calibri" pitchFamily="32" charset="0"/>
              </a:rPr>
              <a:t>: </a:t>
            </a:r>
          </a:p>
          <a:p>
            <a:pPr algn="just">
              <a:lnSpc>
                <a:spcPct val="10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pt-BR" b="1" dirty="0" smtClean="0">
                <a:solidFill>
                  <a:schemeClr val="bg2">
                    <a:lumMod val="25000"/>
                  </a:schemeClr>
                </a:solidFill>
                <a:latin typeface="Calibri" charset="0"/>
                <a:ea typeface="Microsoft YaHei" charset="0"/>
                <a:cs typeface="Microsoft YaHei" charset="0"/>
              </a:rPr>
              <a:t>1. Lançar Editais específicos  para projetos de pesquisa, desenvolvimento, inovação e transferência de tecnologia focados em agroecologia, produção orgânica, biodiversidade, agrobiodiversidade, sociobiodiversidade e serviços ambientais com recursos da ordem de 5 milhões de reais anuais. (Embrapa)</a:t>
            </a:r>
          </a:p>
          <a:p>
            <a:pPr algn="just">
              <a:lnSpc>
                <a:spcPct val="10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pt-BR" sz="1100" dirty="0" smtClean="0">
              <a:solidFill>
                <a:srgbClr val="000000"/>
              </a:solidFill>
              <a:latin typeface="Calibri" charset="0"/>
              <a:ea typeface="Microsoft YaHei" charset="0"/>
              <a:cs typeface="Microsoft YaHei" charset="0"/>
            </a:endParaRPr>
          </a:p>
          <a:p>
            <a:pPr algn="just">
              <a:lnSpc>
                <a:spcPct val="10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pt-BR" b="1" dirty="0" smtClean="0">
                <a:solidFill>
                  <a:schemeClr val="bg2">
                    <a:lumMod val="25000"/>
                  </a:schemeClr>
                </a:solidFill>
                <a:latin typeface="Calibri" charset="0"/>
                <a:ea typeface="Microsoft YaHei" charset="0"/>
                <a:cs typeface="Microsoft YaHei" charset="0"/>
              </a:rPr>
              <a:t>2. Lançar Portfolio Nacional de Pesquisa e Desenvolvimento em Agroecologia e Produção Orgânica (Embrapa)</a:t>
            </a:r>
          </a:p>
        </p:txBody>
      </p:sp>
      <p:sp>
        <p:nvSpPr>
          <p:cNvPr id="10" name="Retângulo 9"/>
          <p:cNvSpPr/>
          <p:nvPr/>
        </p:nvSpPr>
        <p:spPr>
          <a:xfrm>
            <a:off x="642910" y="1785926"/>
            <a:ext cx="7643866" cy="923330"/>
          </a:xfrm>
          <a:prstGeom prst="rect">
            <a:avLst/>
          </a:prstGeom>
          <a:solidFill>
            <a:srgbClr val="E3B0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lnSpc>
                <a:spcPct val="100000"/>
              </a:lnSpc>
              <a:tabLst>
                <a:tab pos="723900" algn="l"/>
                <a:tab pos="1447800" algn="l"/>
                <a:tab pos="2171700" algn="l"/>
                <a:tab pos="2895600" algn="l"/>
                <a:tab pos="3619500" algn="l"/>
                <a:tab pos="4343400" algn="l"/>
                <a:tab pos="5067300" algn="l"/>
                <a:tab pos="5791200" algn="l"/>
                <a:tab pos="6515100" algn="l"/>
              </a:tabLst>
            </a:pPr>
            <a:r>
              <a:rPr lang="pt-BR" b="1" dirty="0" smtClean="0">
                <a:solidFill>
                  <a:schemeClr val="bg2">
                    <a:lumMod val="25000"/>
                  </a:schemeClr>
                </a:solidFill>
                <a:latin typeface="Calibri" charset="0"/>
                <a:ea typeface="Microsoft YaHei" charset="0"/>
                <a:cs typeface="Microsoft YaHei" charset="0"/>
              </a:rPr>
              <a:t>META: Garantir investimentos governamentais em pesquisa em produção orgânica e de base agroecológica da ordem de 5 milhões de reais anuais até 2014. </a:t>
            </a:r>
            <a:endParaRPr lang="pt-BR" b="1" dirty="0">
              <a:solidFill>
                <a:schemeClr val="bg2">
                  <a:lumMod val="25000"/>
                </a:schemeClr>
              </a:solidFill>
              <a:latin typeface="Calibri" charset="0"/>
              <a:ea typeface="Microsoft YaHei" charset="0"/>
              <a:cs typeface="Microsoft YaHei" charset="0"/>
            </a:endParaRPr>
          </a:p>
        </p:txBody>
      </p:sp>
      <p:sp>
        <p:nvSpPr>
          <p:cNvPr id="6" name="Retângulo 5"/>
          <p:cNvSpPr/>
          <p:nvPr/>
        </p:nvSpPr>
        <p:spPr>
          <a:xfrm>
            <a:off x="0" y="0"/>
            <a:ext cx="4857784" cy="646331"/>
          </a:xfrm>
          <a:prstGeom prst="rect">
            <a:avLst/>
          </a:prstGeom>
        </p:spPr>
        <p:txBody>
          <a:bodyPr wrap="square">
            <a:spAutoFit/>
          </a:bodyPr>
          <a:lstStyle/>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smtClean="0">
                <a:solidFill>
                  <a:srgbClr val="FFFFFF"/>
                </a:solidFill>
              </a:rPr>
              <a:t>Medidas estruturantes</a:t>
            </a:r>
            <a:endParaRPr lang="pt-BR" sz="36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2071670" y="500042"/>
            <a:ext cx="7072330" cy="714396"/>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dirty="0">
                <a:solidFill>
                  <a:srgbClr val="FFFFFF"/>
                </a:solidFill>
                <a:latin typeface="Calibri" pitchFamily="32" charset="0"/>
              </a:rPr>
              <a:t>Eixo 3: Conhecimento, Pesquisa, Inovação </a:t>
            </a:r>
          </a:p>
        </p:txBody>
      </p:sp>
      <p:sp>
        <p:nvSpPr>
          <p:cNvPr id="17413" name="AutoShape 4"/>
          <p:cNvSpPr>
            <a:spLocks noChangeArrowheads="1"/>
          </p:cNvSpPr>
          <p:nvPr/>
        </p:nvSpPr>
        <p:spPr bwMode="auto">
          <a:xfrm>
            <a:off x="285720" y="1142984"/>
            <a:ext cx="8072494" cy="357190"/>
          </a:xfrm>
          <a:prstGeom prst="roundRect">
            <a:avLst>
              <a:gd name="adj" fmla="val 16667"/>
            </a:avLst>
          </a:prstGeom>
          <a:gradFill flip="none" rotWithShape="1">
            <a:gsLst>
              <a:gs pos="0">
                <a:srgbClr val="12680E">
                  <a:shade val="30000"/>
                  <a:satMod val="115000"/>
                </a:srgbClr>
              </a:gs>
              <a:gs pos="50000">
                <a:srgbClr val="12680E">
                  <a:shade val="67500"/>
                  <a:satMod val="115000"/>
                </a:srgbClr>
              </a:gs>
              <a:gs pos="100000">
                <a:srgbClr val="12680E">
                  <a:shade val="100000"/>
                  <a:satMod val="115000"/>
                </a:srgbClr>
              </a:gs>
            </a:gsLst>
            <a:path path="circle">
              <a:fillToRect t="100000" r="100000"/>
            </a:path>
            <a:tileRect l="-100000" b="-100000"/>
          </a:gradFill>
          <a:ln w="9360">
            <a:solidFill>
              <a:srgbClr val="000000"/>
            </a:solidFill>
            <a:miter lim="800000"/>
            <a:headEnd/>
            <a:tailEnd/>
          </a:ln>
        </p:spPr>
        <p:txBody>
          <a:bodyPr lIns="90000" tIns="46800" rIns="90000" bIns="46800"/>
          <a:lstStyle/>
          <a:p>
            <a:pPr>
              <a:buClrTx/>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dirty="0">
                <a:solidFill>
                  <a:srgbClr val="FFFFFF"/>
                </a:solidFill>
                <a:cs typeface="Lucida Sans Unicode" pitchFamily="34" charset="0"/>
              </a:rPr>
              <a:t>3.3. Educação</a:t>
            </a:r>
          </a:p>
        </p:txBody>
      </p:sp>
      <p:sp>
        <p:nvSpPr>
          <p:cNvPr id="17422" name="Rectangle 7"/>
          <p:cNvSpPr>
            <a:spLocks noChangeArrowheads="1"/>
          </p:cNvSpPr>
          <p:nvPr/>
        </p:nvSpPr>
        <p:spPr bwMode="auto">
          <a:xfrm>
            <a:off x="285720" y="2500306"/>
            <a:ext cx="8072462" cy="1202510"/>
          </a:xfrm>
          <a:prstGeom prst="rect">
            <a:avLst/>
          </a:prstGeom>
          <a:noFill/>
          <a:ln w="9525">
            <a:noFill/>
            <a:round/>
            <a:headEnd/>
            <a:tailEnd/>
          </a:ln>
        </p:spPr>
        <p:txBody>
          <a:bodyPr wrap="square" lIns="90000" tIns="46800" rIns="90000" bIns="46800">
            <a:spAutoFit/>
          </a:bodyPr>
          <a:lstStyle/>
          <a:p>
            <a:pPr algn="just">
              <a:lnSpc>
                <a:spcPct val="10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pt-BR" b="1" dirty="0" smtClean="0">
                <a:solidFill>
                  <a:schemeClr val="bg2">
                    <a:lumMod val="25000"/>
                  </a:schemeClr>
                </a:solidFill>
                <a:latin typeface="+mn-lt"/>
                <a:ea typeface="Microsoft YaHei" charset="0"/>
                <a:cs typeface="Microsoft YaHei" charset="0"/>
              </a:rPr>
              <a:t>Medida:</a:t>
            </a:r>
          </a:p>
          <a:p>
            <a:pPr algn="just">
              <a:lnSpc>
                <a:spcPct val="10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pt-BR" b="1" dirty="0" smtClean="0">
                <a:solidFill>
                  <a:schemeClr val="bg2">
                    <a:lumMod val="25000"/>
                  </a:schemeClr>
                </a:solidFill>
                <a:latin typeface="+mn-lt"/>
                <a:ea typeface="Microsoft YaHei" charset="0"/>
                <a:cs typeface="Microsoft YaHei" charset="0"/>
              </a:rPr>
              <a:t>1. Promover a formação profissional em Agroecologia de 50 mil agricultores/as e 7 mil técnicos na rede ATER do INCRA e MDA, através do PRONATEC  e PRONACAMPO (MDA, MEC e INCRA).</a:t>
            </a:r>
          </a:p>
        </p:txBody>
      </p:sp>
      <p:sp>
        <p:nvSpPr>
          <p:cNvPr id="11" name="Retângulo 10"/>
          <p:cNvSpPr/>
          <p:nvPr/>
        </p:nvSpPr>
        <p:spPr>
          <a:xfrm>
            <a:off x="357158" y="1571612"/>
            <a:ext cx="7929618" cy="923330"/>
          </a:xfrm>
          <a:prstGeom prst="rect">
            <a:avLst/>
          </a:prstGeom>
          <a:solidFill>
            <a:srgbClr val="E3B0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1313" indent="-339725" algn="just">
              <a:spcBef>
                <a:spcPts val="700"/>
              </a:spcBef>
              <a:buClrTx/>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pt-BR" b="1" dirty="0" smtClean="0">
                <a:solidFill>
                  <a:schemeClr val="bg2">
                    <a:lumMod val="25000"/>
                  </a:schemeClr>
                </a:solidFill>
                <a:latin typeface="+mn-lt"/>
                <a:cs typeface="Lucida Sans Unicode" pitchFamily="34" charset="0"/>
              </a:rPr>
              <a:t>META 1: </a:t>
            </a:r>
            <a:r>
              <a:rPr lang="pt-BR" b="1" dirty="0" smtClean="0">
                <a:solidFill>
                  <a:schemeClr val="bg2">
                    <a:lumMod val="25000"/>
                  </a:schemeClr>
                </a:solidFill>
                <a:latin typeface="+mn-lt"/>
              </a:rPr>
              <a:t>Promover a formação profissional de</a:t>
            </a:r>
            <a:r>
              <a:rPr lang="pt-BR" b="1" dirty="0" smtClean="0">
                <a:solidFill>
                  <a:schemeClr val="bg2">
                    <a:lumMod val="25000"/>
                  </a:schemeClr>
                </a:solidFill>
                <a:latin typeface="+mn-lt"/>
                <a:cs typeface="Lucida Sans Unicode" pitchFamily="34" charset="0"/>
              </a:rPr>
              <a:t> </a:t>
            </a:r>
            <a:r>
              <a:rPr lang="pt-BR" b="1" dirty="0" smtClean="0">
                <a:solidFill>
                  <a:schemeClr val="bg2">
                    <a:lumMod val="25000"/>
                  </a:schemeClr>
                </a:solidFill>
                <a:latin typeface="+mn-lt"/>
                <a:ea typeface="Microsoft YaHei" charset="0"/>
                <a:cs typeface="Microsoft YaHei" charset="0"/>
              </a:rPr>
              <a:t>50 mil agricultores familiares, povos e comunidades tradicionais, jovens e mulheres e 7 mil técnicos e tecnólogos capacitados em agroecologia e produção orgânica, até 2014. </a:t>
            </a:r>
            <a:endParaRPr lang="pt-BR" b="1" dirty="0" smtClean="0">
              <a:solidFill>
                <a:schemeClr val="bg2">
                  <a:lumMod val="25000"/>
                </a:schemeClr>
              </a:solidFill>
              <a:latin typeface="+mn-lt"/>
              <a:cs typeface="Lucida Sans Unicode" pitchFamily="34" charset="0"/>
            </a:endParaRPr>
          </a:p>
        </p:txBody>
      </p:sp>
      <p:sp>
        <p:nvSpPr>
          <p:cNvPr id="6" name="Retângulo 5"/>
          <p:cNvSpPr/>
          <p:nvPr/>
        </p:nvSpPr>
        <p:spPr>
          <a:xfrm>
            <a:off x="0" y="0"/>
            <a:ext cx="4857784" cy="646331"/>
          </a:xfrm>
          <a:prstGeom prst="rect">
            <a:avLst/>
          </a:prstGeom>
        </p:spPr>
        <p:txBody>
          <a:bodyPr wrap="square">
            <a:spAutoFit/>
          </a:bodyPr>
          <a:lstStyle/>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smtClean="0">
                <a:solidFill>
                  <a:srgbClr val="FFFFFF"/>
                </a:solidFill>
              </a:rPr>
              <a:t>Medidas estruturantes</a:t>
            </a:r>
            <a:endParaRPr lang="pt-BR" sz="3600" dirty="0">
              <a:solidFill>
                <a:srgbClr val="FFFFFF"/>
              </a:solidFill>
            </a:endParaRPr>
          </a:p>
        </p:txBody>
      </p:sp>
      <p:sp>
        <p:nvSpPr>
          <p:cNvPr id="7" name="Retângulo 6"/>
          <p:cNvSpPr/>
          <p:nvPr/>
        </p:nvSpPr>
        <p:spPr>
          <a:xfrm>
            <a:off x="285720" y="3714752"/>
            <a:ext cx="7929618" cy="923330"/>
          </a:xfrm>
          <a:prstGeom prst="rect">
            <a:avLst/>
          </a:prstGeom>
          <a:solidFill>
            <a:srgbClr val="E3B0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1313" indent="-339725" algn="just">
              <a:spcBef>
                <a:spcPts val="700"/>
              </a:spcBef>
              <a:buClrTx/>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pt-BR" b="1" dirty="0" smtClean="0">
                <a:solidFill>
                  <a:schemeClr val="bg2">
                    <a:lumMod val="25000"/>
                  </a:schemeClr>
                </a:solidFill>
                <a:latin typeface="+mn-lt"/>
                <a:cs typeface="Lucida Sans Unicode" pitchFamily="34" charset="0"/>
              </a:rPr>
              <a:t>META 2: </a:t>
            </a:r>
            <a:r>
              <a:rPr lang="pt-BR" b="1" dirty="0" smtClean="0">
                <a:solidFill>
                  <a:schemeClr val="bg2">
                    <a:lumMod val="25000"/>
                  </a:schemeClr>
                </a:solidFill>
                <a:latin typeface="+mn-lt"/>
              </a:rPr>
              <a:t>Ampliar de 26 para 60 o número de Núcleos de Estudo em Agroecologia em unidades de ensino de educação profissional com cursos em Ciências Agrárias. </a:t>
            </a:r>
            <a:endParaRPr lang="pt-BR" b="1" dirty="0" smtClean="0">
              <a:solidFill>
                <a:schemeClr val="bg2">
                  <a:lumMod val="25000"/>
                </a:schemeClr>
              </a:solidFill>
              <a:latin typeface="+mn-lt"/>
              <a:cs typeface="Lucida Sans Unicode" pitchFamily="34" charset="0"/>
            </a:endParaRPr>
          </a:p>
        </p:txBody>
      </p:sp>
      <p:sp>
        <p:nvSpPr>
          <p:cNvPr id="8" name="Retângulo 7"/>
          <p:cNvSpPr/>
          <p:nvPr/>
        </p:nvSpPr>
        <p:spPr>
          <a:xfrm>
            <a:off x="285720" y="4549676"/>
            <a:ext cx="8072462" cy="2308324"/>
          </a:xfrm>
          <a:prstGeom prst="rect">
            <a:avLst/>
          </a:prstGeom>
        </p:spPr>
        <p:txBody>
          <a:bodyPr wrap="square">
            <a:spAutoFit/>
          </a:bodyPr>
          <a:lstStyle/>
          <a:p>
            <a:pPr algn="just">
              <a:lnSpc>
                <a:spcPct val="100000"/>
              </a:lnSpc>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pt-BR" b="1" dirty="0" smtClean="0">
                <a:solidFill>
                  <a:schemeClr val="bg2">
                    <a:lumMod val="25000"/>
                  </a:schemeClr>
                </a:solidFill>
                <a:latin typeface="+mn-lt"/>
                <a:ea typeface="Microsoft YaHei" charset="0"/>
                <a:cs typeface="Microsoft YaHei" charset="0"/>
              </a:rPr>
              <a:t>Medidas:</a:t>
            </a:r>
          </a:p>
          <a:p>
            <a:pPr algn="just"/>
            <a:r>
              <a:rPr lang="pt-BR" b="1" dirty="0" smtClean="0">
                <a:solidFill>
                  <a:schemeClr val="bg2">
                    <a:lumMod val="25000"/>
                  </a:schemeClr>
                </a:solidFill>
                <a:latin typeface="+mn-lt"/>
              </a:rPr>
              <a:t>1. Implantar e consolidar uma rede com 60 Núcleos de Estudo em Agroecologia em unidades de ensino de educação profissional com cursos em Ciências Agrárias (MEC, MCTI, MAPA).</a:t>
            </a:r>
          </a:p>
          <a:p>
            <a:pPr algn="just"/>
            <a:r>
              <a:rPr lang="pt-BR" b="1" dirty="0" smtClean="0">
                <a:solidFill>
                  <a:schemeClr val="bg2">
                    <a:lumMod val="25000"/>
                  </a:schemeClr>
                </a:solidFill>
                <a:latin typeface="+mn-lt"/>
              </a:rPr>
              <a:t>2. Ofertar, por meio de editais, recursos para a instalação de 27 Centros de Vocação Tecnológica em Agroecologia, em unidades de ensino de educação profissional com cursos em ciências agrárias, com Núcleos de Estudo em Agroecologia instalados (MEC, MCTI, MAPA).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4282" y="0"/>
            <a:ext cx="7772400" cy="1470025"/>
          </a:xfrm>
        </p:spPr>
        <p:txBody>
          <a:bodyPr/>
          <a:lstStyle/>
          <a:p>
            <a:pPr algn="l"/>
            <a:r>
              <a:rPr lang="pt-BR" dirty="0" smtClean="0">
                <a:solidFill>
                  <a:schemeClr val="bg1"/>
                </a:solidFill>
              </a:rPr>
              <a:t>Sumário</a:t>
            </a:r>
            <a:endParaRPr lang="pt-BR" dirty="0">
              <a:solidFill>
                <a:schemeClr val="bg1"/>
              </a:solidFill>
            </a:endParaRPr>
          </a:p>
        </p:txBody>
      </p:sp>
      <p:sp>
        <p:nvSpPr>
          <p:cNvPr id="3" name="Subtítulo 2"/>
          <p:cNvSpPr>
            <a:spLocks noGrp="1"/>
          </p:cNvSpPr>
          <p:nvPr>
            <p:ph type="subTitle" idx="1"/>
          </p:nvPr>
        </p:nvSpPr>
        <p:spPr>
          <a:xfrm>
            <a:off x="214282" y="1357298"/>
            <a:ext cx="6400800" cy="1752600"/>
          </a:xfrm>
        </p:spPr>
        <p:txBody>
          <a:bodyPr/>
          <a:lstStyle/>
          <a:p>
            <a:pPr algn="just">
              <a:buFont typeface="Wingdings" pitchFamily="2" charset="2"/>
              <a:buChar char="ü"/>
            </a:pPr>
            <a:r>
              <a:rPr lang="en-US" sz="2800" dirty="0" err="1" smtClean="0"/>
              <a:t>Contexto</a:t>
            </a:r>
            <a:endParaRPr lang="en-US" sz="2800" dirty="0" smtClean="0"/>
          </a:p>
          <a:p>
            <a:pPr algn="just">
              <a:buFont typeface="Wingdings" pitchFamily="2" charset="2"/>
              <a:buChar char="ü"/>
            </a:pPr>
            <a:r>
              <a:rPr lang="pt-BR" sz="2800" dirty="0" smtClean="0"/>
              <a:t>Processo de construção</a:t>
            </a:r>
          </a:p>
          <a:p>
            <a:pPr algn="just">
              <a:buFont typeface="Wingdings" pitchFamily="2" charset="2"/>
              <a:buChar char="ü"/>
            </a:pPr>
            <a:r>
              <a:rPr lang="pt-BR" sz="2800" dirty="0" smtClean="0"/>
              <a:t>Estrutura do Decreto</a:t>
            </a:r>
          </a:p>
          <a:p>
            <a:pPr algn="just">
              <a:buFont typeface="Wingdings" pitchFamily="2" charset="2"/>
              <a:buChar char="ü"/>
            </a:pPr>
            <a:r>
              <a:rPr lang="pt-BR" sz="2800" dirty="0" smtClean="0"/>
              <a:t>Objetivos e Interfaces</a:t>
            </a:r>
          </a:p>
          <a:p>
            <a:pPr algn="just">
              <a:buFont typeface="Wingdings" pitchFamily="2" charset="2"/>
              <a:buChar char="ü"/>
            </a:pPr>
            <a:r>
              <a:rPr lang="pt-BR" sz="2800" dirty="0" smtClean="0"/>
              <a:t>Diretrizes </a:t>
            </a:r>
          </a:p>
          <a:p>
            <a:pPr algn="just">
              <a:buFont typeface="Wingdings" pitchFamily="2" charset="2"/>
              <a:buChar char="ü"/>
            </a:pPr>
            <a:r>
              <a:rPr lang="pt-BR" sz="2800" dirty="0" smtClean="0"/>
              <a:t>Eixos e objetivos</a:t>
            </a:r>
          </a:p>
          <a:p>
            <a:pPr algn="just">
              <a:buFont typeface="Wingdings" pitchFamily="2" charset="2"/>
              <a:buChar char="ü"/>
            </a:pPr>
            <a:r>
              <a:rPr lang="pt-BR" sz="2800" dirty="0" smtClean="0"/>
              <a:t>Medidas estruturantes</a:t>
            </a:r>
          </a:p>
          <a:p>
            <a:pPr algn="just">
              <a:buFont typeface="Wingdings" pitchFamily="2" charset="2"/>
              <a:buChar char="ü"/>
            </a:pPr>
            <a:r>
              <a:rPr lang="pt-BR" sz="2800" dirty="0" smtClean="0"/>
              <a:t>Sistema de Gestão</a:t>
            </a:r>
          </a:p>
          <a:p>
            <a:pPr algn="just">
              <a:buFont typeface="Wingdings" pitchFamily="2" charset="2"/>
              <a:buChar char="ü"/>
            </a:pPr>
            <a:r>
              <a:rPr lang="pt-BR" sz="2800" dirty="0" smtClean="0"/>
              <a:t>Monitoramento</a:t>
            </a:r>
          </a:p>
          <a:p>
            <a:pPr algn="just"/>
            <a:endParaRPr lang="pt-BR" dirty="0" smtClean="0"/>
          </a:p>
          <a:p>
            <a:pPr algn="just"/>
            <a:endParaRPr lang="pt-BR" dirty="0" smtClean="0"/>
          </a:p>
          <a:p>
            <a:pPr algn="just"/>
            <a:endParaRPr lang="pt-BR" dirty="0" smtClean="0"/>
          </a:p>
          <a:p>
            <a:pPr algn="just"/>
            <a:endParaRPr lang="pt-BR" dirty="0" smtClean="0"/>
          </a:p>
          <a:p>
            <a:pPr algn="just"/>
            <a:endParaRPr lang="pt-B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1071539" y="571480"/>
            <a:ext cx="8072462" cy="571520"/>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dirty="0">
                <a:solidFill>
                  <a:srgbClr val="FFFFFF"/>
                </a:solidFill>
                <a:latin typeface="Calibri" pitchFamily="32" charset="0"/>
              </a:rPr>
              <a:t>Eixo 4: Uso e conservação dos recursos naturais</a:t>
            </a:r>
          </a:p>
        </p:txBody>
      </p:sp>
      <p:sp>
        <p:nvSpPr>
          <p:cNvPr id="18435" name="AutoShape 2"/>
          <p:cNvSpPr>
            <a:spLocks noChangeArrowheads="1"/>
          </p:cNvSpPr>
          <p:nvPr/>
        </p:nvSpPr>
        <p:spPr bwMode="auto">
          <a:xfrm>
            <a:off x="285720" y="1285860"/>
            <a:ext cx="8072494" cy="357190"/>
          </a:xfrm>
          <a:prstGeom prst="roundRect">
            <a:avLst>
              <a:gd name="adj" fmla="val 16667"/>
            </a:avLst>
          </a:prstGeom>
          <a:gradFill flip="none" rotWithShape="1">
            <a:gsLst>
              <a:gs pos="0">
                <a:srgbClr val="12680E">
                  <a:shade val="30000"/>
                  <a:satMod val="115000"/>
                </a:srgbClr>
              </a:gs>
              <a:gs pos="50000">
                <a:srgbClr val="12680E">
                  <a:shade val="67500"/>
                  <a:satMod val="115000"/>
                </a:srgbClr>
              </a:gs>
              <a:gs pos="100000">
                <a:srgbClr val="12680E">
                  <a:shade val="100000"/>
                  <a:satMod val="115000"/>
                </a:srgbClr>
              </a:gs>
            </a:gsLst>
            <a:path path="circle">
              <a:fillToRect t="100000" r="100000"/>
            </a:path>
            <a:tileRect l="-100000" b="-100000"/>
          </a:gradFill>
          <a:ln w="9360">
            <a:solidFill>
              <a:srgbClr val="000000"/>
            </a:solidFill>
            <a:miter lim="800000"/>
            <a:headEnd/>
            <a:tailEnd/>
          </a:ln>
        </p:spPr>
        <p:txBody>
          <a:bodyPr lIns="90000" tIns="46800" rIns="90000" bIns="46800"/>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dirty="0">
                <a:solidFill>
                  <a:srgbClr val="FFFFFF"/>
                </a:solidFill>
                <a:cs typeface="Lucida Sans Unicode" pitchFamily="34" charset="0"/>
              </a:rPr>
              <a:t>4.1. Promoção da agrobiodiversidade</a:t>
            </a:r>
          </a:p>
        </p:txBody>
      </p:sp>
      <p:sp>
        <p:nvSpPr>
          <p:cNvPr id="18438" name="Text Box 3"/>
          <p:cNvSpPr txBox="1">
            <a:spLocks noChangeArrowheads="1"/>
          </p:cNvSpPr>
          <p:nvPr/>
        </p:nvSpPr>
        <p:spPr bwMode="auto">
          <a:xfrm>
            <a:off x="285720" y="2500306"/>
            <a:ext cx="8072494" cy="1571636"/>
          </a:xfrm>
          <a:prstGeom prst="rect">
            <a:avLst/>
          </a:prstGeom>
          <a:noFill/>
          <a:ln w="9525">
            <a:noFill/>
            <a:round/>
            <a:headEnd/>
            <a:tailEnd/>
          </a:ln>
        </p:spPr>
        <p:txBody>
          <a:bodyPr lIns="90000" tIns="46800" rIns="90000" bIns="46800"/>
          <a:lstStyle/>
          <a:p>
            <a:pPr marL="341313" indent="-339725" algn="just">
              <a:spcBef>
                <a:spcPts val="7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b="1" dirty="0" smtClean="0">
                <a:solidFill>
                  <a:schemeClr val="bg2">
                    <a:lumMod val="25000"/>
                  </a:schemeClr>
                </a:solidFill>
                <a:latin typeface="Calibri" pitchFamily="32" charset="0"/>
                <a:cs typeface="Times New Roman" pitchFamily="16" charset="0"/>
              </a:rPr>
              <a:t>Medidas:</a:t>
            </a:r>
          </a:p>
          <a:p>
            <a:pPr marL="344488" indent="-342900" algn="just">
              <a:spcBef>
                <a:spcPts val="700"/>
              </a:spcBef>
              <a:buClrTx/>
              <a:buFontTx/>
              <a:buAutoNum type="arabicPeriod"/>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dirty="0" smtClean="0">
                <a:solidFill>
                  <a:schemeClr val="bg2">
                    <a:lumMod val="25000"/>
                  </a:schemeClr>
                </a:solidFill>
                <a:latin typeface="Calibri" pitchFamily="32" charset="0"/>
                <a:cs typeface="Times New Roman" pitchFamily="16" charset="0"/>
              </a:rPr>
              <a:t>Mapear  territórios  prioritários </a:t>
            </a:r>
            <a:r>
              <a:rPr lang="pt-BR" dirty="0">
                <a:solidFill>
                  <a:schemeClr val="bg2">
                    <a:lumMod val="25000"/>
                  </a:schemeClr>
                </a:solidFill>
                <a:latin typeface="Calibri" pitchFamily="32" charset="0"/>
                <a:cs typeface="Times New Roman" pitchFamily="16" charset="0"/>
              </a:rPr>
              <a:t>para a conservação da </a:t>
            </a:r>
            <a:r>
              <a:rPr lang="pt-BR" dirty="0" smtClean="0">
                <a:solidFill>
                  <a:schemeClr val="bg2">
                    <a:lumMod val="25000"/>
                  </a:schemeClr>
                </a:solidFill>
                <a:latin typeface="Calibri" pitchFamily="32" charset="0"/>
                <a:cs typeface="Times New Roman" pitchFamily="16" charset="0"/>
              </a:rPr>
              <a:t>agrobiodiversidade em cada estado (MMA).</a:t>
            </a:r>
            <a:endParaRPr lang="pt-BR" sz="800" dirty="0" smtClean="0">
              <a:solidFill>
                <a:schemeClr val="bg2">
                  <a:lumMod val="25000"/>
                </a:schemeClr>
              </a:solidFill>
              <a:latin typeface="Calibri" pitchFamily="32" charset="0"/>
              <a:cs typeface="Times New Roman" pitchFamily="16" charset="0"/>
            </a:endParaRPr>
          </a:p>
          <a:p>
            <a:pPr marL="344488" indent="-342900" algn="just">
              <a:spcBef>
                <a:spcPts val="700"/>
              </a:spcBef>
              <a:buClrTx/>
              <a:buFontTx/>
              <a:buAutoNum type="arabicPeriod"/>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dirty="0" smtClean="0">
                <a:solidFill>
                  <a:schemeClr val="bg2">
                    <a:lumMod val="25000"/>
                  </a:schemeClr>
                </a:solidFill>
                <a:latin typeface="Calibri" pitchFamily="32" charset="0"/>
                <a:cs typeface="Times New Roman" pitchFamily="16" charset="0"/>
              </a:rPr>
              <a:t>Sistematizar experiências dos agricultores/as familiares “melhoristas”, garantindo seu reconhecimento para a conservação e gestão dos recursos genéticos (MMA).</a:t>
            </a:r>
            <a:endParaRPr lang="pt-BR" sz="1050" dirty="0" smtClean="0">
              <a:solidFill>
                <a:schemeClr val="bg2">
                  <a:lumMod val="25000"/>
                </a:schemeClr>
              </a:solidFill>
              <a:latin typeface="Calibri" pitchFamily="32" charset="0"/>
              <a:cs typeface="Times New Roman" pitchFamily="16" charset="0"/>
            </a:endParaRPr>
          </a:p>
          <a:p>
            <a:pPr marL="344488" indent="-342900" algn="just">
              <a:spcBef>
                <a:spcPts val="700"/>
              </a:spcBef>
              <a:buClrTx/>
              <a:buFontTx/>
              <a:buAutoNum type="arabicPeriod"/>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dirty="0" smtClean="0">
                <a:solidFill>
                  <a:schemeClr val="bg2">
                    <a:lumMod val="25000"/>
                  </a:schemeClr>
                </a:solidFill>
                <a:latin typeface="Calibri" pitchFamily="32" charset="0"/>
                <a:cs typeface="Times New Roman" pitchFamily="16" charset="0"/>
              </a:rPr>
              <a:t>Definir o modelo conceitual de territórios para a conservação da agrobiodiversidade (MMA).</a:t>
            </a:r>
          </a:p>
          <a:p>
            <a:pPr marL="341313" indent="-339725" algn="just">
              <a:spcBef>
                <a:spcPts val="700"/>
              </a:spcBef>
              <a:buClr>
                <a:srgbClr val="17375E"/>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t-BR" sz="1000" dirty="0" smtClean="0">
              <a:solidFill>
                <a:schemeClr val="bg2">
                  <a:lumMod val="25000"/>
                </a:schemeClr>
              </a:solidFill>
              <a:latin typeface="Calibri" pitchFamily="32" charset="0"/>
              <a:cs typeface="Times New Roman" pitchFamily="16" charset="0"/>
            </a:endParaRPr>
          </a:p>
        </p:txBody>
      </p:sp>
      <p:sp>
        <p:nvSpPr>
          <p:cNvPr id="8" name="Retângulo 7"/>
          <p:cNvSpPr/>
          <p:nvPr/>
        </p:nvSpPr>
        <p:spPr>
          <a:xfrm>
            <a:off x="285720" y="1714488"/>
            <a:ext cx="8072494" cy="646331"/>
          </a:xfrm>
          <a:prstGeom prst="rect">
            <a:avLst/>
          </a:prstGeom>
          <a:solidFill>
            <a:srgbClr val="E3B0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1313" indent="-339725" algn="just">
              <a:spcBef>
                <a:spcPts val="700"/>
              </a:spcBef>
              <a:buClrTx/>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pt-BR" dirty="0" smtClean="0">
                <a:solidFill>
                  <a:schemeClr val="bg2">
                    <a:lumMod val="25000"/>
                  </a:schemeClr>
                </a:solidFill>
                <a:latin typeface="Calibri" pitchFamily="34" charset="0"/>
                <a:cs typeface="Lucida Sans Unicode" pitchFamily="34" charset="0"/>
              </a:rPr>
              <a:t>META 1: Identificar 27 territórios, </a:t>
            </a:r>
            <a:r>
              <a:rPr lang="pt-BR" dirty="0" smtClean="0">
                <a:solidFill>
                  <a:schemeClr val="bg2">
                    <a:lumMod val="25000"/>
                  </a:schemeClr>
                </a:solidFill>
                <a:latin typeface="Calibri" pitchFamily="32" charset="0"/>
                <a:cs typeface="Times New Roman" pitchFamily="16" charset="0"/>
              </a:rPr>
              <a:t>pelo menos 1 território por unidade da federação,</a:t>
            </a:r>
            <a:r>
              <a:rPr lang="pt-BR" dirty="0" smtClean="0">
                <a:solidFill>
                  <a:schemeClr val="bg2">
                    <a:lumMod val="25000"/>
                  </a:schemeClr>
                </a:solidFill>
                <a:latin typeface="Calibri" pitchFamily="34" charset="0"/>
                <a:cs typeface="Lucida Sans Unicode" pitchFamily="34" charset="0"/>
              </a:rPr>
              <a:t> para a conservação da agrobiodiversidade até 2014</a:t>
            </a:r>
            <a:endParaRPr lang="pt-BR" dirty="0">
              <a:solidFill>
                <a:schemeClr val="bg2">
                  <a:lumMod val="25000"/>
                </a:schemeClr>
              </a:solidFill>
              <a:latin typeface="Calibri" pitchFamily="34" charset="0"/>
              <a:cs typeface="Times New Roman" pitchFamily="18" charset="0"/>
            </a:endParaRPr>
          </a:p>
        </p:txBody>
      </p:sp>
      <p:sp>
        <p:nvSpPr>
          <p:cNvPr id="13" name="Retângulo 12"/>
          <p:cNvSpPr/>
          <p:nvPr/>
        </p:nvSpPr>
        <p:spPr>
          <a:xfrm>
            <a:off x="0" y="0"/>
            <a:ext cx="4857784" cy="646331"/>
          </a:xfrm>
          <a:prstGeom prst="rect">
            <a:avLst/>
          </a:prstGeom>
        </p:spPr>
        <p:txBody>
          <a:bodyPr wrap="square">
            <a:spAutoFit/>
          </a:bodyPr>
          <a:lstStyle/>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smtClean="0">
                <a:solidFill>
                  <a:srgbClr val="FFFFFF"/>
                </a:solidFill>
              </a:rPr>
              <a:t>Medidas estruturantes</a:t>
            </a:r>
            <a:endParaRPr lang="pt-BR" sz="36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1071539" y="642918"/>
            <a:ext cx="8072462" cy="500082"/>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dirty="0">
                <a:solidFill>
                  <a:srgbClr val="FFFFFF"/>
                </a:solidFill>
                <a:latin typeface="Calibri" pitchFamily="32" charset="0"/>
              </a:rPr>
              <a:t>Eixo 4: Uso e conservação dos recursos naturais</a:t>
            </a:r>
          </a:p>
        </p:txBody>
      </p:sp>
      <p:sp>
        <p:nvSpPr>
          <p:cNvPr id="18435" name="AutoShape 2"/>
          <p:cNvSpPr>
            <a:spLocks noChangeArrowheads="1"/>
          </p:cNvSpPr>
          <p:nvPr/>
        </p:nvSpPr>
        <p:spPr bwMode="auto">
          <a:xfrm>
            <a:off x="428596" y="1214422"/>
            <a:ext cx="7572377" cy="357188"/>
          </a:xfrm>
          <a:prstGeom prst="roundRect">
            <a:avLst>
              <a:gd name="adj" fmla="val 16667"/>
            </a:avLst>
          </a:prstGeom>
          <a:gradFill flip="none" rotWithShape="1">
            <a:gsLst>
              <a:gs pos="0">
                <a:srgbClr val="12680E">
                  <a:shade val="30000"/>
                  <a:satMod val="115000"/>
                </a:srgbClr>
              </a:gs>
              <a:gs pos="50000">
                <a:srgbClr val="12680E">
                  <a:shade val="67500"/>
                  <a:satMod val="115000"/>
                </a:srgbClr>
              </a:gs>
              <a:gs pos="100000">
                <a:srgbClr val="12680E">
                  <a:shade val="100000"/>
                  <a:satMod val="115000"/>
                </a:srgbClr>
              </a:gs>
            </a:gsLst>
            <a:path path="circle">
              <a:fillToRect t="100000" r="100000"/>
            </a:path>
            <a:tileRect l="-100000" b="-100000"/>
          </a:gradFill>
          <a:ln w="9360">
            <a:solidFill>
              <a:srgbClr val="000000"/>
            </a:solidFill>
            <a:miter lim="800000"/>
            <a:headEnd/>
            <a:tailEnd/>
          </a:ln>
        </p:spPr>
        <p:txBody>
          <a:bodyPr lIns="90000" tIns="46800" rIns="90000" bIns="46800"/>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dirty="0">
                <a:solidFill>
                  <a:srgbClr val="FFFFFF"/>
                </a:solidFill>
                <a:cs typeface="Lucida Sans Unicode" pitchFamily="34" charset="0"/>
              </a:rPr>
              <a:t>4.1. Promoção da agrobiodiversidade</a:t>
            </a:r>
          </a:p>
        </p:txBody>
      </p:sp>
      <p:sp>
        <p:nvSpPr>
          <p:cNvPr id="18438" name="Text Box 3"/>
          <p:cNvSpPr txBox="1">
            <a:spLocks noChangeArrowheads="1"/>
          </p:cNvSpPr>
          <p:nvPr/>
        </p:nvSpPr>
        <p:spPr bwMode="auto">
          <a:xfrm>
            <a:off x="285720" y="2285992"/>
            <a:ext cx="8072494" cy="1500198"/>
          </a:xfrm>
          <a:prstGeom prst="rect">
            <a:avLst/>
          </a:prstGeom>
          <a:noFill/>
          <a:ln w="9525">
            <a:noFill/>
            <a:round/>
            <a:headEnd/>
            <a:tailEnd/>
          </a:ln>
        </p:spPr>
        <p:txBody>
          <a:bodyPr lIns="90000" tIns="46800" rIns="90000" bIns="46800"/>
          <a:lstStyle/>
          <a:p>
            <a:pPr marL="341313" indent="-339725" algn="just">
              <a:spcBef>
                <a:spcPts val="7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b="1" dirty="0">
                <a:solidFill>
                  <a:schemeClr val="bg2">
                    <a:lumMod val="25000"/>
                  </a:schemeClr>
                </a:solidFill>
                <a:latin typeface="Calibri" pitchFamily="32" charset="0"/>
                <a:cs typeface="Times New Roman" pitchFamily="16" charset="0"/>
              </a:rPr>
              <a:t>Medidas:</a:t>
            </a:r>
          </a:p>
          <a:p>
            <a:pPr marL="341313" lvl="0" indent="-339725" algn="just">
              <a:spcBef>
                <a:spcPts val="700"/>
              </a:spcBef>
              <a:buClr>
                <a:srgbClr val="17375E"/>
              </a:buClr>
              <a:buFont typeface="Calibri" pitchFamily="32"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b="1" dirty="0" smtClean="0">
                <a:solidFill>
                  <a:schemeClr val="bg2">
                    <a:lumMod val="25000"/>
                  </a:schemeClr>
                </a:solidFill>
                <a:latin typeface="+mn-lt"/>
              </a:rPr>
              <a:t>Disponibilizar recursos para implantar e consolidar redes de bancos e casas de sementes comunitárias e familiares buscando autonomia, com ênfase em variedades crioulas, espécies florestais nativas e aquelas utilizadas na adubação verde, como estratégia de conservação e uso do patrimônio genético</a:t>
            </a:r>
            <a:r>
              <a:rPr lang="pt-BR" dirty="0" smtClean="0">
                <a:solidFill>
                  <a:schemeClr val="bg2">
                    <a:lumMod val="25000"/>
                  </a:schemeClr>
                </a:solidFill>
                <a:latin typeface="+mn-lt"/>
                <a:cs typeface="Times New Roman" pitchFamily="16" charset="0"/>
              </a:rPr>
              <a:t> (</a:t>
            </a:r>
            <a:r>
              <a:rPr lang="pt-BR" dirty="0" smtClean="0">
                <a:solidFill>
                  <a:schemeClr val="bg2">
                    <a:lumMod val="25000"/>
                  </a:schemeClr>
                </a:solidFill>
                <a:latin typeface="+mn-lt"/>
              </a:rPr>
              <a:t>MAPA, MMA, Conab, MDS, INCRA</a:t>
            </a:r>
            <a:r>
              <a:rPr lang="pt-BR" dirty="0" smtClean="0">
                <a:solidFill>
                  <a:schemeClr val="bg2">
                    <a:lumMod val="25000"/>
                  </a:schemeClr>
                </a:solidFill>
                <a:latin typeface="Calibri" pitchFamily="32" charset="0"/>
                <a:cs typeface="Times New Roman" pitchFamily="16" charset="0"/>
              </a:rPr>
              <a:t>).</a:t>
            </a:r>
          </a:p>
          <a:p>
            <a:pPr marL="341313" indent="-339725" algn="just">
              <a:spcBef>
                <a:spcPts val="700"/>
              </a:spcBef>
              <a:buClr>
                <a:srgbClr val="17375E"/>
              </a:buCl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t-BR" sz="1100" dirty="0" smtClean="0">
              <a:solidFill>
                <a:srgbClr val="000000"/>
              </a:solidFill>
              <a:latin typeface="Calibri" pitchFamily="32" charset="0"/>
              <a:cs typeface="Times New Roman" pitchFamily="16" charset="0"/>
            </a:endParaRPr>
          </a:p>
        </p:txBody>
      </p:sp>
      <p:sp>
        <p:nvSpPr>
          <p:cNvPr id="8" name="Retângulo 7"/>
          <p:cNvSpPr/>
          <p:nvPr/>
        </p:nvSpPr>
        <p:spPr>
          <a:xfrm>
            <a:off x="428596" y="1643050"/>
            <a:ext cx="7572428" cy="646331"/>
          </a:xfrm>
          <a:prstGeom prst="rect">
            <a:avLst/>
          </a:prstGeom>
          <a:solidFill>
            <a:srgbClr val="E3B0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1313" indent="-339725" algn="just">
              <a:spcBef>
                <a:spcPts val="700"/>
              </a:spcBef>
              <a:buClrTx/>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pt-BR" b="1" dirty="0" smtClean="0">
                <a:solidFill>
                  <a:schemeClr val="bg2">
                    <a:lumMod val="25000"/>
                  </a:schemeClr>
                </a:solidFill>
                <a:latin typeface="Calibri" pitchFamily="34" charset="0"/>
                <a:cs typeface="Lucida Sans Unicode" pitchFamily="34" charset="0"/>
              </a:rPr>
              <a:t>META 2: </a:t>
            </a:r>
            <a:r>
              <a:rPr lang="pt-BR" b="1" dirty="0" smtClean="0">
                <a:solidFill>
                  <a:schemeClr val="bg2">
                    <a:lumMod val="25000"/>
                  </a:schemeClr>
                </a:solidFill>
                <a:latin typeface="Calibri" charset="0"/>
                <a:ea typeface="Microsoft YaHei" charset="0"/>
                <a:cs typeface="Microsoft YaHei" charset="0"/>
              </a:rPr>
              <a:t> Ampliar de 300 para 600 bancos e casas de sementes comunitárias e familiares apoiados até 2014.</a:t>
            </a:r>
            <a:endParaRPr lang="pt-BR" b="1" dirty="0">
              <a:solidFill>
                <a:schemeClr val="bg2">
                  <a:lumMod val="25000"/>
                </a:schemeClr>
              </a:solidFill>
              <a:latin typeface="Calibri" pitchFamily="34" charset="0"/>
              <a:cs typeface="Times New Roman" pitchFamily="18" charset="0"/>
            </a:endParaRPr>
          </a:p>
        </p:txBody>
      </p:sp>
      <p:sp>
        <p:nvSpPr>
          <p:cNvPr id="9" name="Retângulo 8"/>
          <p:cNvSpPr/>
          <p:nvPr/>
        </p:nvSpPr>
        <p:spPr>
          <a:xfrm>
            <a:off x="0" y="0"/>
            <a:ext cx="4857784" cy="646331"/>
          </a:xfrm>
          <a:prstGeom prst="rect">
            <a:avLst/>
          </a:prstGeom>
        </p:spPr>
        <p:txBody>
          <a:bodyPr wrap="square">
            <a:spAutoFit/>
          </a:bodyPr>
          <a:lstStyle/>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smtClean="0">
                <a:solidFill>
                  <a:srgbClr val="FFFFFF"/>
                </a:solidFill>
              </a:rPr>
              <a:t>Medidas estruturantes</a:t>
            </a:r>
            <a:endParaRPr lang="pt-BR" sz="36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1214414" y="571480"/>
            <a:ext cx="8572560" cy="571520"/>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dirty="0">
                <a:solidFill>
                  <a:srgbClr val="FFFFFF"/>
                </a:solidFill>
                <a:latin typeface="Calibri" pitchFamily="32" charset="0"/>
              </a:rPr>
              <a:t>Eixo 4: Uso e conservação dos recursos naturais</a:t>
            </a:r>
          </a:p>
        </p:txBody>
      </p:sp>
      <p:sp>
        <p:nvSpPr>
          <p:cNvPr id="18437" name="AutoShape 4"/>
          <p:cNvSpPr>
            <a:spLocks noChangeArrowheads="1"/>
          </p:cNvSpPr>
          <p:nvPr/>
        </p:nvSpPr>
        <p:spPr bwMode="auto">
          <a:xfrm>
            <a:off x="357158" y="1357298"/>
            <a:ext cx="7858180" cy="357190"/>
          </a:xfrm>
          <a:prstGeom prst="roundRect">
            <a:avLst>
              <a:gd name="adj" fmla="val 16667"/>
            </a:avLst>
          </a:prstGeom>
          <a:gradFill flip="none" rotWithShape="1">
            <a:gsLst>
              <a:gs pos="0">
                <a:srgbClr val="12680E">
                  <a:shade val="30000"/>
                  <a:satMod val="115000"/>
                </a:srgbClr>
              </a:gs>
              <a:gs pos="50000">
                <a:srgbClr val="12680E">
                  <a:shade val="67500"/>
                  <a:satMod val="115000"/>
                </a:srgbClr>
              </a:gs>
              <a:gs pos="100000">
                <a:srgbClr val="12680E">
                  <a:shade val="100000"/>
                  <a:satMod val="115000"/>
                </a:srgbClr>
              </a:gs>
            </a:gsLst>
            <a:path path="circle">
              <a:fillToRect t="100000" r="100000"/>
            </a:path>
            <a:tileRect l="-100000" b="-100000"/>
          </a:gradFill>
          <a:ln w="9360">
            <a:solidFill>
              <a:srgbClr val="000000"/>
            </a:solidFill>
            <a:miter lim="800000"/>
            <a:headEnd/>
            <a:tailEnd/>
          </a:ln>
        </p:spPr>
        <p:txBody>
          <a:bodyPr lIns="90000" tIns="46800" rIns="90000" bIns="46800"/>
          <a:lstStyle/>
          <a:p>
            <a:pPr>
              <a:buClrTx/>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dirty="0">
                <a:solidFill>
                  <a:srgbClr val="FFFFFF"/>
                </a:solidFill>
                <a:cs typeface="Lucida Sans Unicode" pitchFamily="34" charset="0"/>
              </a:rPr>
              <a:t>4.2. Gestão ambiental</a:t>
            </a:r>
          </a:p>
        </p:txBody>
      </p:sp>
      <p:sp>
        <p:nvSpPr>
          <p:cNvPr id="18442" name="Text Box 5"/>
          <p:cNvSpPr txBox="1">
            <a:spLocks noChangeArrowheads="1"/>
          </p:cNvSpPr>
          <p:nvPr/>
        </p:nvSpPr>
        <p:spPr bwMode="auto">
          <a:xfrm>
            <a:off x="428596" y="2643182"/>
            <a:ext cx="7858180" cy="785811"/>
          </a:xfrm>
          <a:prstGeom prst="rect">
            <a:avLst/>
          </a:prstGeom>
          <a:noFill/>
          <a:ln w="9525">
            <a:solidFill>
              <a:schemeClr val="accent1"/>
            </a:solidFill>
            <a:round/>
            <a:headEnd/>
            <a:tailEnd/>
          </a:ln>
        </p:spPr>
        <p:txBody>
          <a:bodyPr lIns="90000" tIns="46800" rIns="90000" bIns="46800"/>
          <a:lstStyle/>
          <a:p>
            <a:pPr marL="341313" indent="-339725" algn="just">
              <a:spcBef>
                <a:spcPts val="7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b="1" dirty="0">
                <a:solidFill>
                  <a:schemeClr val="bg2">
                    <a:lumMod val="25000"/>
                  </a:schemeClr>
                </a:solidFill>
                <a:latin typeface="Calibri" pitchFamily="32" charset="0"/>
                <a:cs typeface="Times New Roman" pitchFamily="16" charset="0"/>
              </a:rPr>
              <a:t>Medidas:</a:t>
            </a:r>
          </a:p>
          <a:p>
            <a:pPr marL="341313" indent="-339725" algn="just">
              <a:spcBef>
                <a:spcPts val="700"/>
              </a:spcBef>
              <a:buClrTx/>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b="1" dirty="0" smtClean="0">
                <a:solidFill>
                  <a:schemeClr val="bg2">
                    <a:lumMod val="25000"/>
                  </a:schemeClr>
                </a:solidFill>
                <a:latin typeface="Calibri" pitchFamily="32" charset="0"/>
                <a:cs typeface="Times New Roman" pitchFamily="16" charset="0"/>
              </a:rPr>
              <a:t>1. Apoiar  o Cadastramento Ambiental Rural (CAR) de </a:t>
            </a:r>
            <a:r>
              <a:rPr lang="pt-BR" b="1" dirty="0">
                <a:solidFill>
                  <a:schemeClr val="bg2">
                    <a:lumMod val="25000"/>
                  </a:schemeClr>
                </a:solidFill>
                <a:latin typeface="Calibri" pitchFamily="32" charset="0"/>
                <a:cs typeface="Times New Roman" pitchFamily="16" charset="0"/>
              </a:rPr>
              <a:t>imóveis rurais dos agricultores beneficiados pela Política Nacional de Agroecologia e Produção Orgânica  (</a:t>
            </a:r>
            <a:r>
              <a:rPr lang="pt-BR" b="1" dirty="0" smtClean="0">
                <a:solidFill>
                  <a:schemeClr val="bg2">
                    <a:lumMod val="25000"/>
                  </a:schemeClr>
                </a:solidFill>
                <a:latin typeface="Calibri" pitchFamily="32" charset="0"/>
                <a:cs typeface="Times New Roman" pitchFamily="16" charset="0"/>
              </a:rPr>
              <a:t>MMA e INCRA)</a:t>
            </a:r>
          </a:p>
        </p:txBody>
      </p:sp>
      <p:sp>
        <p:nvSpPr>
          <p:cNvPr id="9" name="Retângulo 8"/>
          <p:cNvSpPr/>
          <p:nvPr/>
        </p:nvSpPr>
        <p:spPr>
          <a:xfrm>
            <a:off x="428596" y="1857364"/>
            <a:ext cx="7786742" cy="646331"/>
          </a:xfrm>
          <a:prstGeom prst="rect">
            <a:avLst/>
          </a:prstGeom>
          <a:solidFill>
            <a:srgbClr val="E3B0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1313" indent="-339725">
              <a:spcBef>
                <a:spcPts val="700"/>
              </a:spcBef>
              <a:buClrTx/>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pt-BR" b="1" dirty="0">
                <a:solidFill>
                  <a:schemeClr val="bg2">
                    <a:lumMod val="25000"/>
                  </a:schemeClr>
                </a:solidFill>
                <a:latin typeface="Calibri" pitchFamily="34" charset="0"/>
                <a:cs typeface="Lucida Sans Unicode" pitchFamily="34" charset="0"/>
              </a:rPr>
              <a:t>META</a:t>
            </a:r>
            <a:r>
              <a:rPr lang="pt-BR" b="1" dirty="0" smtClean="0">
                <a:solidFill>
                  <a:schemeClr val="bg2">
                    <a:lumMod val="25000"/>
                  </a:schemeClr>
                </a:solidFill>
                <a:latin typeface="Calibri" pitchFamily="34" charset="0"/>
                <a:cs typeface="Lucida Sans Unicode" pitchFamily="34" charset="0"/>
              </a:rPr>
              <a:t>: Apoiar a regularização ambiental de 180 mil estabelecimentos rurais orgânicos e de base agroecológica</a:t>
            </a:r>
            <a:endParaRPr lang="pt-BR" b="1" dirty="0">
              <a:solidFill>
                <a:schemeClr val="bg2">
                  <a:lumMod val="25000"/>
                </a:schemeClr>
              </a:solidFill>
              <a:latin typeface="Calibri" pitchFamily="34" charset="0"/>
              <a:cs typeface="Times New Roman" pitchFamily="18" charset="0"/>
            </a:endParaRPr>
          </a:p>
        </p:txBody>
      </p:sp>
      <p:sp>
        <p:nvSpPr>
          <p:cNvPr id="13" name="Retângulo 12"/>
          <p:cNvSpPr/>
          <p:nvPr/>
        </p:nvSpPr>
        <p:spPr>
          <a:xfrm>
            <a:off x="0" y="0"/>
            <a:ext cx="4857784" cy="646331"/>
          </a:xfrm>
          <a:prstGeom prst="rect">
            <a:avLst/>
          </a:prstGeom>
        </p:spPr>
        <p:txBody>
          <a:bodyPr wrap="square">
            <a:spAutoFit/>
          </a:bodyPr>
          <a:lstStyle/>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smtClean="0">
                <a:solidFill>
                  <a:srgbClr val="FFFFFF"/>
                </a:solidFill>
              </a:rPr>
              <a:t>Medidas estruturantes</a:t>
            </a:r>
            <a:endParaRPr lang="pt-BR" sz="36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857356" y="642918"/>
            <a:ext cx="7286644" cy="500082"/>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dirty="0">
                <a:solidFill>
                  <a:srgbClr val="FFFFFF"/>
                </a:solidFill>
                <a:latin typeface="Calibri" pitchFamily="32" charset="0"/>
              </a:rPr>
              <a:t>Eixo 5: Marco Regulatório e Instrumentos</a:t>
            </a:r>
          </a:p>
        </p:txBody>
      </p:sp>
      <p:sp>
        <p:nvSpPr>
          <p:cNvPr id="19459" name="AutoShape 2"/>
          <p:cNvSpPr>
            <a:spLocks noChangeArrowheads="1"/>
          </p:cNvSpPr>
          <p:nvPr/>
        </p:nvSpPr>
        <p:spPr bwMode="auto">
          <a:xfrm>
            <a:off x="428597" y="1357298"/>
            <a:ext cx="7786742" cy="428628"/>
          </a:xfrm>
          <a:prstGeom prst="roundRect">
            <a:avLst>
              <a:gd name="adj" fmla="val 16667"/>
            </a:avLst>
          </a:prstGeom>
          <a:gradFill flip="none" rotWithShape="1">
            <a:gsLst>
              <a:gs pos="0">
                <a:srgbClr val="12680E">
                  <a:shade val="30000"/>
                  <a:satMod val="115000"/>
                </a:srgbClr>
              </a:gs>
              <a:gs pos="50000">
                <a:srgbClr val="12680E">
                  <a:shade val="67500"/>
                  <a:satMod val="115000"/>
                </a:srgbClr>
              </a:gs>
              <a:gs pos="100000">
                <a:srgbClr val="12680E">
                  <a:shade val="100000"/>
                  <a:satMod val="115000"/>
                </a:srgbClr>
              </a:gs>
            </a:gsLst>
            <a:path path="circle">
              <a:fillToRect t="100000" r="100000"/>
            </a:path>
            <a:tileRect l="-100000" b="-100000"/>
          </a:gradFill>
          <a:ln w="9360">
            <a:solidFill>
              <a:srgbClr val="000000"/>
            </a:solidFill>
            <a:miter lim="800000"/>
            <a:headEnd/>
            <a:tailEnd/>
          </a:ln>
        </p:spPr>
        <p:txBody>
          <a:bodyPr lIns="90000" tIns="46800" rIns="90000" bIns="46800"/>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dirty="0">
                <a:solidFill>
                  <a:srgbClr val="FFFFFF"/>
                </a:solidFill>
                <a:cs typeface="Lucida Sans Unicode" pitchFamily="34" charset="0"/>
              </a:rPr>
              <a:t>5.1. Financiamento, seguro e </a:t>
            </a:r>
            <a:r>
              <a:rPr lang="pt-BR" dirty="0" smtClean="0">
                <a:solidFill>
                  <a:srgbClr val="FFFFFF"/>
                </a:solidFill>
                <a:cs typeface="Lucida Sans Unicode" pitchFamily="34" charset="0"/>
              </a:rPr>
              <a:t>impostos</a:t>
            </a:r>
            <a:endParaRPr lang="pt-BR" dirty="0">
              <a:solidFill>
                <a:srgbClr val="FFFFFF"/>
              </a:solidFill>
              <a:cs typeface="Lucida Sans Unicode" pitchFamily="34" charset="0"/>
            </a:endParaRPr>
          </a:p>
        </p:txBody>
      </p:sp>
      <p:sp>
        <p:nvSpPr>
          <p:cNvPr id="19462" name="Text Box 3"/>
          <p:cNvSpPr txBox="1">
            <a:spLocks noChangeArrowheads="1"/>
          </p:cNvSpPr>
          <p:nvPr/>
        </p:nvSpPr>
        <p:spPr bwMode="auto">
          <a:xfrm>
            <a:off x="714348" y="2500306"/>
            <a:ext cx="7429500" cy="1000125"/>
          </a:xfrm>
          <a:prstGeom prst="rect">
            <a:avLst/>
          </a:prstGeom>
          <a:noFill/>
          <a:ln w="9525">
            <a:noFill/>
            <a:round/>
            <a:headEnd/>
            <a:tailEnd/>
          </a:ln>
        </p:spPr>
        <p:txBody>
          <a:bodyPr lIns="90000" tIns="46800" rIns="90000" bIns="46800"/>
          <a:lstStyle/>
          <a:p>
            <a:pPr marL="341313" indent="-339725">
              <a:spcBef>
                <a:spcPts val="7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b="1" dirty="0">
                <a:solidFill>
                  <a:schemeClr val="bg2">
                    <a:lumMod val="25000"/>
                  </a:schemeClr>
                </a:solidFill>
                <a:latin typeface="Calibri" pitchFamily="32" charset="0"/>
                <a:cs typeface="Times New Roman" pitchFamily="16" charset="0"/>
              </a:rPr>
              <a:t>Medidas: </a:t>
            </a:r>
            <a:endParaRPr lang="pt-BR" b="1" dirty="0" smtClean="0">
              <a:solidFill>
                <a:schemeClr val="bg2">
                  <a:lumMod val="25000"/>
                </a:schemeClr>
              </a:solidFill>
              <a:latin typeface="Calibri" pitchFamily="32" charset="0"/>
              <a:cs typeface="Times New Roman" pitchFamily="16" charset="0"/>
            </a:endParaRPr>
          </a:p>
          <a:p>
            <a:pPr marL="341313" indent="-339725" algn="just">
              <a:spcBef>
                <a:spcPts val="7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b="1" dirty="0" smtClean="0">
                <a:solidFill>
                  <a:schemeClr val="bg2">
                    <a:lumMod val="25000"/>
                  </a:schemeClr>
                </a:solidFill>
                <a:latin typeface="Calibri" pitchFamily="32" charset="0"/>
                <a:cs typeface="Times New Roman" pitchFamily="16" charset="0"/>
              </a:rPr>
              <a:t>1. Adequar </a:t>
            </a:r>
            <a:r>
              <a:rPr lang="pt-BR" b="1" dirty="0">
                <a:solidFill>
                  <a:schemeClr val="bg2">
                    <a:lumMod val="25000"/>
                  </a:schemeClr>
                </a:solidFill>
                <a:latin typeface="Calibri" pitchFamily="32" charset="0"/>
                <a:cs typeface="Times New Roman" pitchFamily="16" charset="0"/>
              </a:rPr>
              <a:t>os instrumentos de financiamento e seguro agrícola para a expansão em escala da produção </a:t>
            </a:r>
            <a:r>
              <a:rPr lang="pt-BR" b="1" dirty="0" smtClean="0">
                <a:solidFill>
                  <a:schemeClr val="bg2">
                    <a:lumMod val="25000"/>
                  </a:schemeClr>
                </a:solidFill>
                <a:latin typeface="Calibri" pitchFamily="32" charset="0"/>
                <a:cs typeface="Times New Roman" pitchFamily="16" charset="0"/>
              </a:rPr>
              <a:t>orgânica e de base agroecológica(MDA).</a:t>
            </a:r>
          </a:p>
          <a:p>
            <a:pPr marL="341313" indent="-339725" algn="just">
              <a:spcBef>
                <a:spcPts val="7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b="1" dirty="0" smtClean="0">
                <a:solidFill>
                  <a:schemeClr val="bg2">
                    <a:lumMod val="25000"/>
                  </a:schemeClr>
                </a:solidFill>
                <a:latin typeface="Calibri" pitchFamily="32" charset="0"/>
                <a:cs typeface="Times New Roman" pitchFamily="16" charset="0"/>
              </a:rPr>
              <a:t>2. Implantar Seguro Agrícola para os produtores familiares agroecológicos e orgânicos (MDA).</a:t>
            </a:r>
          </a:p>
          <a:p>
            <a:pPr marL="341313" indent="-339725" algn="just">
              <a:spcBef>
                <a:spcPts val="700"/>
              </a:spcBef>
              <a:buClr>
                <a:srgbClr val="17375E"/>
              </a:buClr>
              <a:buFont typeface="Calibri" pitchFamily="32" charset="0"/>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t-BR" dirty="0">
              <a:solidFill>
                <a:srgbClr val="FF0000"/>
              </a:solidFill>
              <a:latin typeface="Calibri" pitchFamily="32" charset="0"/>
              <a:cs typeface="Times New Roman" pitchFamily="16" charset="0"/>
            </a:endParaRPr>
          </a:p>
        </p:txBody>
      </p:sp>
      <p:sp>
        <p:nvSpPr>
          <p:cNvPr id="9" name="Retângulo 8"/>
          <p:cNvSpPr/>
          <p:nvPr/>
        </p:nvSpPr>
        <p:spPr>
          <a:xfrm>
            <a:off x="500034" y="1857364"/>
            <a:ext cx="7715304" cy="584775"/>
          </a:xfrm>
          <a:prstGeom prst="rect">
            <a:avLst/>
          </a:prstGeom>
          <a:solidFill>
            <a:srgbClr val="E3B0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1313" indent="-339725">
              <a:spcBef>
                <a:spcPts val="700"/>
              </a:spcBef>
              <a:buClrTx/>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pt-BR" sz="1600" b="1" dirty="0" smtClean="0">
                <a:solidFill>
                  <a:schemeClr val="bg2">
                    <a:lumMod val="25000"/>
                  </a:schemeClr>
                </a:solidFill>
                <a:latin typeface="Calibri" pitchFamily="34" charset="0"/>
                <a:cs typeface="Lucida Sans Unicode" pitchFamily="34" charset="0"/>
              </a:rPr>
              <a:t>META: 50 mil agricultores familiares orgânicos e de base agroecológica acessando o crédito e o seguro agrícola até 2014</a:t>
            </a:r>
            <a:endParaRPr lang="pt-BR" sz="1600" b="1" dirty="0">
              <a:solidFill>
                <a:schemeClr val="bg2">
                  <a:lumMod val="25000"/>
                </a:schemeClr>
              </a:solidFill>
              <a:latin typeface="Calibri" pitchFamily="34" charset="0"/>
              <a:cs typeface="Times New Roman" pitchFamily="18" charset="0"/>
            </a:endParaRPr>
          </a:p>
        </p:txBody>
      </p:sp>
      <p:sp>
        <p:nvSpPr>
          <p:cNvPr id="12" name="Retângulo 11"/>
          <p:cNvSpPr/>
          <p:nvPr/>
        </p:nvSpPr>
        <p:spPr>
          <a:xfrm>
            <a:off x="0" y="0"/>
            <a:ext cx="4857784" cy="646331"/>
          </a:xfrm>
          <a:prstGeom prst="rect">
            <a:avLst/>
          </a:prstGeom>
        </p:spPr>
        <p:txBody>
          <a:bodyPr wrap="square">
            <a:spAutoFit/>
          </a:bodyPr>
          <a:lstStyle/>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smtClean="0">
                <a:solidFill>
                  <a:srgbClr val="FFFFFF"/>
                </a:solidFill>
              </a:rPr>
              <a:t>Medidas estruturantes</a:t>
            </a:r>
            <a:endParaRPr lang="pt-BR" sz="36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a:spLocks noChangeArrowheads="1"/>
          </p:cNvSpPr>
          <p:nvPr/>
        </p:nvSpPr>
        <p:spPr bwMode="auto">
          <a:xfrm>
            <a:off x="2071669" y="642918"/>
            <a:ext cx="7072331" cy="500082"/>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dirty="0">
                <a:solidFill>
                  <a:srgbClr val="FFFFFF"/>
                </a:solidFill>
                <a:latin typeface="Calibri" pitchFamily="32" charset="0"/>
              </a:rPr>
              <a:t>Eixo 5: Marco Regulatório e Instrumentos</a:t>
            </a:r>
          </a:p>
        </p:txBody>
      </p:sp>
      <p:sp>
        <p:nvSpPr>
          <p:cNvPr id="6" name="Retângulo 5"/>
          <p:cNvSpPr/>
          <p:nvPr/>
        </p:nvSpPr>
        <p:spPr>
          <a:xfrm>
            <a:off x="0" y="0"/>
            <a:ext cx="4857784" cy="646331"/>
          </a:xfrm>
          <a:prstGeom prst="rect">
            <a:avLst/>
          </a:prstGeom>
        </p:spPr>
        <p:txBody>
          <a:bodyPr wrap="square">
            <a:spAutoFit/>
          </a:bodyPr>
          <a:lstStyle/>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smtClean="0">
                <a:solidFill>
                  <a:srgbClr val="FFFFFF"/>
                </a:solidFill>
              </a:rPr>
              <a:t>Medidas estruturantes</a:t>
            </a:r>
            <a:endParaRPr lang="pt-BR" sz="3600" dirty="0">
              <a:solidFill>
                <a:srgbClr val="FFFFFF"/>
              </a:solidFill>
            </a:endParaRPr>
          </a:p>
        </p:txBody>
      </p:sp>
      <p:sp>
        <p:nvSpPr>
          <p:cNvPr id="7" name="AutoShape 4"/>
          <p:cNvSpPr>
            <a:spLocks noChangeArrowheads="1"/>
          </p:cNvSpPr>
          <p:nvPr/>
        </p:nvSpPr>
        <p:spPr bwMode="auto">
          <a:xfrm>
            <a:off x="357158" y="1214422"/>
            <a:ext cx="8286808" cy="357188"/>
          </a:xfrm>
          <a:prstGeom prst="roundRect">
            <a:avLst>
              <a:gd name="adj" fmla="val 16667"/>
            </a:avLst>
          </a:prstGeom>
          <a:gradFill flip="none" rotWithShape="1">
            <a:gsLst>
              <a:gs pos="0">
                <a:srgbClr val="12680E">
                  <a:shade val="30000"/>
                  <a:satMod val="115000"/>
                </a:srgbClr>
              </a:gs>
              <a:gs pos="50000">
                <a:srgbClr val="12680E">
                  <a:shade val="67500"/>
                  <a:satMod val="115000"/>
                </a:srgbClr>
              </a:gs>
              <a:gs pos="100000">
                <a:srgbClr val="12680E">
                  <a:shade val="100000"/>
                  <a:satMod val="115000"/>
                </a:srgbClr>
              </a:gs>
            </a:gsLst>
            <a:path path="circle">
              <a:fillToRect t="100000" r="100000"/>
            </a:path>
            <a:tileRect l="-100000" b="-100000"/>
          </a:gradFill>
          <a:ln w="9360">
            <a:solidFill>
              <a:srgbClr val="000000"/>
            </a:solidFill>
            <a:miter lim="800000"/>
            <a:headEnd/>
            <a:tailEnd/>
          </a:ln>
        </p:spPr>
        <p:txBody>
          <a:bodyPr lIns="90000" tIns="46800" rIns="90000" bIns="46800"/>
          <a:lstStyle/>
          <a:p>
            <a:pPr>
              <a:buClrTx/>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dirty="0" smtClean="0">
                <a:solidFill>
                  <a:srgbClr val="FFFFFF"/>
                </a:solidFill>
                <a:cs typeface="Lucida Sans Unicode" pitchFamily="34" charset="0"/>
              </a:rPr>
              <a:t>5.2. Agricultura urbana e </a:t>
            </a:r>
            <a:r>
              <a:rPr lang="pt-BR" dirty="0" err="1" smtClean="0">
                <a:solidFill>
                  <a:srgbClr val="FFFFFF"/>
                </a:solidFill>
                <a:cs typeface="Lucida Sans Unicode" pitchFamily="34" charset="0"/>
              </a:rPr>
              <a:t>periurbana</a:t>
            </a:r>
            <a:r>
              <a:rPr lang="pt-BR" dirty="0" smtClean="0">
                <a:solidFill>
                  <a:srgbClr val="FFFFFF"/>
                </a:solidFill>
                <a:cs typeface="Lucida Sans Unicode" pitchFamily="34" charset="0"/>
              </a:rPr>
              <a:t>  </a:t>
            </a:r>
            <a:endParaRPr lang="pt-BR" dirty="0">
              <a:solidFill>
                <a:srgbClr val="FFFFFF"/>
              </a:solidFill>
              <a:cs typeface="Lucida Sans Unicode" pitchFamily="34" charset="0"/>
            </a:endParaRPr>
          </a:p>
        </p:txBody>
      </p:sp>
      <p:sp>
        <p:nvSpPr>
          <p:cNvPr id="8" name="Retângulo 7"/>
          <p:cNvSpPr/>
          <p:nvPr/>
        </p:nvSpPr>
        <p:spPr>
          <a:xfrm>
            <a:off x="357158" y="1714488"/>
            <a:ext cx="8286808" cy="646331"/>
          </a:xfrm>
          <a:prstGeom prst="rect">
            <a:avLst/>
          </a:prstGeom>
          <a:solidFill>
            <a:srgbClr val="E3B0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1313" indent="-339725" algn="just">
              <a:spcBef>
                <a:spcPts val="700"/>
              </a:spcBef>
              <a:buClrTx/>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pt-BR" b="1" dirty="0" smtClean="0">
                <a:solidFill>
                  <a:schemeClr val="bg2">
                    <a:lumMod val="25000"/>
                  </a:schemeClr>
                </a:solidFill>
                <a:latin typeface="Calibri" pitchFamily="34" charset="0"/>
                <a:cs typeface="Lucida Sans Unicode" pitchFamily="34" charset="0"/>
              </a:rPr>
              <a:t>META: Criar </a:t>
            </a:r>
            <a:r>
              <a:rPr lang="pt-BR" b="1" dirty="0" smtClean="0">
                <a:solidFill>
                  <a:schemeClr val="bg2">
                    <a:lumMod val="25000"/>
                  </a:schemeClr>
                </a:solidFill>
                <a:latin typeface="Calibri"/>
              </a:rPr>
              <a:t>marco legal de reconhecimento de agricultores e agricultoras urbanos e </a:t>
            </a:r>
            <a:r>
              <a:rPr lang="pt-BR" b="1" dirty="0" err="1" smtClean="0">
                <a:solidFill>
                  <a:schemeClr val="bg2">
                    <a:lumMod val="25000"/>
                  </a:schemeClr>
                </a:solidFill>
                <a:latin typeface="Calibri"/>
              </a:rPr>
              <a:t>periurbanos</a:t>
            </a:r>
            <a:endParaRPr lang="pt-BR" b="1" dirty="0">
              <a:solidFill>
                <a:schemeClr val="bg2">
                  <a:lumMod val="25000"/>
                </a:schemeClr>
              </a:solidFill>
              <a:latin typeface="Calibri" pitchFamily="34" charset="0"/>
              <a:cs typeface="Times New Roman" pitchFamily="18" charset="0"/>
            </a:endParaRPr>
          </a:p>
        </p:txBody>
      </p:sp>
      <p:sp>
        <p:nvSpPr>
          <p:cNvPr id="9" name="Retângulo 8"/>
          <p:cNvSpPr/>
          <p:nvPr/>
        </p:nvSpPr>
        <p:spPr>
          <a:xfrm>
            <a:off x="357158" y="2643182"/>
            <a:ext cx="8215370" cy="1754326"/>
          </a:xfrm>
          <a:prstGeom prst="rect">
            <a:avLst/>
          </a:prstGeom>
        </p:spPr>
        <p:txBody>
          <a:bodyPr wrap="square">
            <a:spAutoFit/>
          </a:bodyPr>
          <a:lstStyle/>
          <a:p>
            <a:r>
              <a:rPr lang="pt-BR" b="1" dirty="0" smtClean="0">
                <a:solidFill>
                  <a:schemeClr val="bg2">
                    <a:lumMod val="25000"/>
                  </a:schemeClr>
                </a:solidFill>
                <a:latin typeface="+mn-lt"/>
              </a:rPr>
              <a:t>Medida: </a:t>
            </a:r>
          </a:p>
          <a:p>
            <a:endParaRPr lang="pt-BR" b="1" dirty="0" smtClean="0">
              <a:solidFill>
                <a:schemeClr val="bg2">
                  <a:lumMod val="25000"/>
                </a:schemeClr>
              </a:solidFill>
              <a:latin typeface="+mn-lt"/>
            </a:endParaRPr>
          </a:p>
          <a:p>
            <a:pPr algn="just"/>
            <a:r>
              <a:rPr lang="pt-BR" b="1" dirty="0" smtClean="0">
                <a:solidFill>
                  <a:schemeClr val="bg2">
                    <a:lumMod val="25000"/>
                  </a:schemeClr>
                </a:solidFill>
                <a:latin typeface="+mn-lt"/>
              </a:rPr>
              <a:t>1. Constituir um grupo de trabalho para elaborar um marco legal de reconhecimento de agricultores e agricultoras urbanos e </a:t>
            </a:r>
            <a:r>
              <a:rPr lang="pt-BR" b="1" dirty="0" err="1" smtClean="0">
                <a:solidFill>
                  <a:schemeClr val="bg2">
                    <a:lumMod val="25000"/>
                  </a:schemeClr>
                </a:solidFill>
                <a:latin typeface="+mn-lt"/>
              </a:rPr>
              <a:t>periurbanos</a:t>
            </a:r>
            <a:r>
              <a:rPr lang="pt-BR" b="1" dirty="0" smtClean="0">
                <a:solidFill>
                  <a:schemeClr val="bg2">
                    <a:lumMod val="25000"/>
                  </a:schemeClr>
                </a:solidFill>
                <a:latin typeface="+mn-lt"/>
              </a:rPr>
              <a:t>, inserindo-os como beneficiários desta e de outras políticas pertinentes ao setor, sobretudo aquelas que beneficiem a agricultura familiar (MDS, MDA ).</a:t>
            </a:r>
            <a:endParaRPr lang="pt-BR" b="1" dirty="0" smtClean="0">
              <a:solidFill>
                <a:schemeClr val="tx1"/>
              </a:solidFill>
              <a:latin typeface="+mn-l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4214810" y="500042"/>
            <a:ext cx="4929190" cy="714396"/>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dirty="0">
                <a:solidFill>
                  <a:srgbClr val="FFFFFF"/>
                </a:solidFill>
                <a:latin typeface="Calibri" pitchFamily="32" charset="0"/>
              </a:rPr>
              <a:t>Eixo 6: </a:t>
            </a:r>
            <a:r>
              <a:rPr lang="pt-BR" sz="3200" dirty="0" smtClean="0">
                <a:solidFill>
                  <a:srgbClr val="FFFFFF"/>
                </a:solidFill>
                <a:latin typeface="Calibri" pitchFamily="32" charset="0"/>
                <a:cs typeface="Times New Roman" pitchFamily="16" charset="0"/>
              </a:rPr>
              <a:t>Gênero e geração</a:t>
            </a:r>
            <a:endParaRPr lang="pt-BR" sz="3200" dirty="0">
              <a:solidFill>
                <a:srgbClr val="FFFFFF"/>
              </a:solidFill>
              <a:latin typeface="Calibri" pitchFamily="32" charset="0"/>
            </a:endParaRPr>
          </a:p>
        </p:txBody>
      </p:sp>
      <p:sp>
        <p:nvSpPr>
          <p:cNvPr id="18435" name="AutoShape 2"/>
          <p:cNvSpPr>
            <a:spLocks noChangeArrowheads="1"/>
          </p:cNvSpPr>
          <p:nvPr/>
        </p:nvSpPr>
        <p:spPr bwMode="auto">
          <a:xfrm>
            <a:off x="500034" y="1285860"/>
            <a:ext cx="7858180" cy="357188"/>
          </a:xfrm>
          <a:prstGeom prst="roundRect">
            <a:avLst>
              <a:gd name="adj" fmla="val 16667"/>
            </a:avLst>
          </a:prstGeom>
          <a:gradFill flip="none" rotWithShape="1">
            <a:gsLst>
              <a:gs pos="0">
                <a:srgbClr val="12680E">
                  <a:shade val="30000"/>
                  <a:satMod val="115000"/>
                </a:srgbClr>
              </a:gs>
              <a:gs pos="50000">
                <a:srgbClr val="12680E">
                  <a:shade val="67500"/>
                  <a:satMod val="115000"/>
                </a:srgbClr>
              </a:gs>
              <a:gs pos="100000">
                <a:srgbClr val="12680E">
                  <a:shade val="100000"/>
                  <a:satMod val="115000"/>
                </a:srgbClr>
              </a:gs>
            </a:gsLst>
            <a:path path="circle">
              <a:fillToRect t="100000" r="100000"/>
            </a:path>
            <a:tileRect l="-100000" b="-100000"/>
          </a:gradFill>
          <a:ln w="9360">
            <a:solidFill>
              <a:srgbClr val="000000"/>
            </a:solidFill>
            <a:miter lim="800000"/>
            <a:headEnd/>
            <a:tailEnd/>
          </a:ln>
        </p:spPr>
        <p:txBody>
          <a:bodyPr lIns="90000" tIns="46800" rIns="90000" bIns="46800"/>
          <a:lstStyle/>
          <a:p>
            <a:pPr>
              <a:buClrTx/>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dirty="0">
                <a:solidFill>
                  <a:srgbClr val="FFFFFF"/>
                </a:solidFill>
                <a:cs typeface="Lucida Sans Unicode" pitchFamily="34" charset="0"/>
              </a:rPr>
              <a:t>6.1. Mulheres e Agroecologia</a:t>
            </a:r>
          </a:p>
        </p:txBody>
      </p:sp>
      <p:sp>
        <p:nvSpPr>
          <p:cNvPr id="20486" name="Text Box 3"/>
          <p:cNvSpPr txBox="1">
            <a:spLocks noChangeArrowheads="1"/>
          </p:cNvSpPr>
          <p:nvPr/>
        </p:nvSpPr>
        <p:spPr bwMode="auto">
          <a:xfrm>
            <a:off x="500034" y="2571744"/>
            <a:ext cx="7929618" cy="928687"/>
          </a:xfrm>
          <a:prstGeom prst="rect">
            <a:avLst/>
          </a:prstGeom>
          <a:noFill/>
          <a:ln w="9525">
            <a:noFill/>
            <a:round/>
            <a:headEnd/>
            <a:tailEnd/>
          </a:ln>
        </p:spPr>
        <p:txBody>
          <a:bodyPr lIns="90000" tIns="46800" rIns="90000" bIns="46800"/>
          <a:lstStyle/>
          <a:p>
            <a:pPr marL="341313" indent="-339725" algn="just">
              <a:spcBef>
                <a:spcPts val="7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dirty="0" smtClean="0">
                <a:solidFill>
                  <a:schemeClr val="bg2">
                    <a:lumMod val="25000"/>
                  </a:schemeClr>
                </a:solidFill>
                <a:latin typeface="+mn-lt"/>
                <a:cs typeface="Times New Roman" pitchFamily="16" charset="0"/>
              </a:rPr>
              <a:t>Medidas:</a:t>
            </a:r>
          </a:p>
          <a:p>
            <a:pPr lvl="0" algn="just"/>
            <a:r>
              <a:rPr lang="pt-BR" dirty="0" smtClean="0">
                <a:solidFill>
                  <a:schemeClr val="bg2">
                    <a:lumMod val="25000"/>
                  </a:schemeClr>
                </a:solidFill>
                <a:latin typeface="+mn-lt"/>
              </a:rPr>
              <a:t>1. Incluir agroecologia como tema de pesquisa no edital do Prêmio Margarida Alves (MDA).  </a:t>
            </a:r>
          </a:p>
          <a:p>
            <a:pPr lvl="0" algn="just"/>
            <a:r>
              <a:rPr lang="pt-BR" dirty="0" smtClean="0">
                <a:solidFill>
                  <a:schemeClr val="bg2">
                    <a:lumMod val="25000"/>
                  </a:schemeClr>
                </a:solidFill>
                <a:latin typeface="+mn-lt"/>
              </a:rPr>
              <a:t>2. Promover a agroecologia por meio do Programa de Organização Produtiva de Mulheres Rurais (MDA).</a:t>
            </a:r>
          </a:p>
          <a:p>
            <a:pPr lvl="0" algn="just"/>
            <a:r>
              <a:rPr lang="pt-BR" dirty="0" smtClean="0">
                <a:solidFill>
                  <a:schemeClr val="bg2">
                    <a:lumMod val="25000"/>
                  </a:schemeClr>
                </a:solidFill>
                <a:latin typeface="+mn-lt"/>
              </a:rPr>
              <a:t>3. Estimular a produção agroecológica por meio do </a:t>
            </a:r>
            <a:r>
              <a:rPr lang="pt-BR" dirty="0" err="1" smtClean="0">
                <a:solidFill>
                  <a:schemeClr val="bg2">
                    <a:lumMod val="25000"/>
                  </a:schemeClr>
                </a:solidFill>
                <a:latin typeface="+mn-lt"/>
              </a:rPr>
              <a:t>Pronaf</a:t>
            </a:r>
            <a:r>
              <a:rPr lang="pt-BR" dirty="0" smtClean="0">
                <a:solidFill>
                  <a:schemeClr val="bg2">
                    <a:lumMod val="25000"/>
                  </a:schemeClr>
                </a:solidFill>
                <a:latin typeface="+mn-lt"/>
              </a:rPr>
              <a:t> Mulher e do Crédito Apoio Mulher (MDA).</a:t>
            </a:r>
          </a:p>
          <a:p>
            <a:pPr lvl="0" algn="just"/>
            <a:r>
              <a:rPr lang="pt-BR" dirty="0" smtClean="0">
                <a:solidFill>
                  <a:schemeClr val="bg2">
                    <a:lumMod val="25000"/>
                  </a:schemeClr>
                </a:solidFill>
                <a:latin typeface="+mn-lt"/>
              </a:rPr>
              <a:t>4. Promover a capacitação para servidoras e servidores públicos relacionada a questões de gênero e geração e as políticas de organização produtiva das mulheres e dos jovens (MDA/MMA).</a:t>
            </a:r>
          </a:p>
          <a:p>
            <a:pPr lvl="0" algn="just"/>
            <a:r>
              <a:rPr lang="pt-BR" dirty="0" smtClean="0">
                <a:solidFill>
                  <a:schemeClr val="bg2">
                    <a:lumMod val="25000"/>
                  </a:schemeClr>
                </a:solidFill>
                <a:latin typeface="+mn-lt"/>
              </a:rPr>
              <a:t>5. </a:t>
            </a:r>
            <a:r>
              <a:rPr lang="pt-BR" b="1" dirty="0" smtClean="0">
                <a:solidFill>
                  <a:schemeClr val="bg2">
                    <a:lumMod val="25000"/>
                  </a:schemeClr>
                </a:solidFill>
                <a:latin typeface="+mn-lt"/>
              </a:rPr>
              <a:t>Disponibilizar 15 milhões para a chamada de ATER para organizações produtivas de mulheres rurais até 2014 (dentro da meta de ATER) (MDA/INCRA)</a:t>
            </a:r>
          </a:p>
          <a:p>
            <a:pPr lvl="0" algn="just"/>
            <a:r>
              <a:rPr lang="pt-BR" dirty="0" smtClean="0">
                <a:solidFill>
                  <a:schemeClr val="bg2">
                    <a:lumMod val="25000"/>
                  </a:schemeClr>
                </a:solidFill>
                <a:latin typeface="+mn-lt"/>
              </a:rPr>
              <a:t>6. Garantir a participação paritária entre homens e mulheres dentre agricultores/as e no mínimo de 30% de mulheres entre os técnicos/as (na meta de formação e capacitação de agricultores e técnicos)</a:t>
            </a:r>
            <a:r>
              <a:rPr lang="pt-BR" dirty="0" smtClean="0">
                <a:solidFill>
                  <a:schemeClr val="bg2">
                    <a:lumMod val="25000"/>
                  </a:schemeClr>
                </a:solidFill>
              </a:rPr>
              <a:t>.  </a:t>
            </a:r>
          </a:p>
          <a:p>
            <a:pPr algn="just">
              <a:buFontTx/>
              <a:buChar char="-"/>
            </a:pPr>
            <a:endParaRPr lang="pt-BR" dirty="0" smtClean="0">
              <a:solidFill>
                <a:schemeClr val="bg2">
                  <a:lumMod val="25000"/>
                </a:schemeClr>
              </a:solidFill>
              <a:latin typeface="+mn-lt"/>
            </a:endParaRPr>
          </a:p>
          <a:p>
            <a:pPr>
              <a:buFontTx/>
              <a:buChar char="-"/>
            </a:pPr>
            <a:endParaRPr lang="pt-BR" dirty="0" smtClean="0">
              <a:solidFill>
                <a:schemeClr val="bg2">
                  <a:lumMod val="25000"/>
                </a:schemeClr>
              </a:solidFill>
              <a:latin typeface="+mn-lt"/>
            </a:endParaRPr>
          </a:p>
          <a:p>
            <a:r>
              <a:rPr lang="pt-BR" dirty="0" smtClean="0">
                <a:solidFill>
                  <a:schemeClr val="bg2">
                    <a:lumMod val="25000"/>
                  </a:schemeClr>
                </a:solidFill>
              </a:rPr>
              <a:t> </a:t>
            </a:r>
            <a:endParaRPr lang="pt-BR" dirty="0">
              <a:solidFill>
                <a:schemeClr val="bg2">
                  <a:lumMod val="25000"/>
                </a:schemeClr>
              </a:solidFill>
            </a:endParaRPr>
          </a:p>
        </p:txBody>
      </p:sp>
      <p:sp>
        <p:nvSpPr>
          <p:cNvPr id="8" name="Retângulo 7"/>
          <p:cNvSpPr/>
          <p:nvPr/>
        </p:nvSpPr>
        <p:spPr>
          <a:xfrm>
            <a:off x="500034" y="1714488"/>
            <a:ext cx="7858180" cy="646331"/>
          </a:xfrm>
          <a:prstGeom prst="rect">
            <a:avLst/>
          </a:prstGeom>
          <a:solidFill>
            <a:srgbClr val="E3B0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341313" indent="-339725" algn="just">
              <a:spcBef>
                <a:spcPts val="700"/>
              </a:spcBef>
              <a:buClrTx/>
              <a:buFont typeface="Times New Roman" pitchFamily="18" charset="0"/>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pt-BR" b="1" dirty="0" smtClean="0">
                <a:solidFill>
                  <a:schemeClr val="bg2">
                    <a:lumMod val="25000"/>
                  </a:schemeClr>
                </a:solidFill>
                <a:latin typeface="Calibri" pitchFamily="34" charset="0"/>
                <a:cs typeface="Lucida Sans Unicode" pitchFamily="34" charset="0"/>
              </a:rPr>
              <a:t>META: Garantir no mínimo 30% de mulheres no acesso às ações previstas na PNAPO até 2014</a:t>
            </a:r>
            <a:endParaRPr lang="pt-BR" b="1" dirty="0">
              <a:solidFill>
                <a:schemeClr val="bg2">
                  <a:lumMod val="25000"/>
                </a:schemeClr>
              </a:solidFill>
              <a:latin typeface="Calibri" pitchFamily="34" charset="0"/>
              <a:cs typeface="Times New Roman" pitchFamily="18" charset="0"/>
            </a:endParaRPr>
          </a:p>
        </p:txBody>
      </p:sp>
      <p:sp>
        <p:nvSpPr>
          <p:cNvPr id="10" name="Retângulo 9"/>
          <p:cNvSpPr/>
          <p:nvPr/>
        </p:nvSpPr>
        <p:spPr>
          <a:xfrm>
            <a:off x="0" y="0"/>
            <a:ext cx="4857784" cy="646331"/>
          </a:xfrm>
          <a:prstGeom prst="rect">
            <a:avLst/>
          </a:prstGeom>
        </p:spPr>
        <p:txBody>
          <a:bodyPr wrap="square">
            <a:spAutoFit/>
          </a:bodyPr>
          <a:lstStyle/>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smtClean="0">
                <a:solidFill>
                  <a:srgbClr val="FFFFFF"/>
                </a:solidFill>
              </a:rPr>
              <a:t>Medidas estruturantes</a:t>
            </a:r>
            <a:endParaRPr lang="pt-BR" sz="3600" dirty="0">
              <a:solidFill>
                <a:srgbClr val="FFFFFF"/>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285720" y="1357298"/>
            <a:ext cx="8215370" cy="357190"/>
          </a:xfrm>
          <a:prstGeom prst="roundRect">
            <a:avLst>
              <a:gd name="adj" fmla="val 16667"/>
            </a:avLst>
          </a:prstGeom>
          <a:gradFill flip="none" rotWithShape="1">
            <a:gsLst>
              <a:gs pos="0">
                <a:srgbClr val="12680E">
                  <a:shade val="30000"/>
                  <a:satMod val="115000"/>
                </a:srgbClr>
              </a:gs>
              <a:gs pos="50000">
                <a:srgbClr val="12680E">
                  <a:shade val="67500"/>
                  <a:satMod val="115000"/>
                </a:srgbClr>
              </a:gs>
              <a:gs pos="100000">
                <a:srgbClr val="12680E">
                  <a:shade val="100000"/>
                  <a:satMod val="115000"/>
                </a:srgbClr>
              </a:gs>
            </a:gsLst>
            <a:path path="circle">
              <a:fillToRect t="100000" r="100000"/>
            </a:path>
            <a:tileRect l="-100000" b="-100000"/>
          </a:gradFill>
          <a:ln w="9360">
            <a:solidFill>
              <a:srgbClr val="000000"/>
            </a:solidFill>
            <a:miter lim="800000"/>
            <a:headEnd/>
            <a:tailEnd/>
          </a:ln>
        </p:spPr>
        <p:txBody>
          <a:bodyPr lIns="90000" tIns="46800" rIns="90000" bIns="46800"/>
          <a:lstStyle/>
          <a:p>
            <a:pP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dirty="0">
                <a:solidFill>
                  <a:srgbClr val="FFFFFF"/>
                </a:solidFill>
                <a:cs typeface="Lucida Sans Unicode" pitchFamily="34" charset="0"/>
              </a:rPr>
              <a:t>6.2. </a:t>
            </a:r>
            <a:r>
              <a:rPr lang="pt-BR" dirty="0" smtClean="0">
                <a:solidFill>
                  <a:srgbClr val="FFFFFF"/>
                </a:solidFill>
                <a:cs typeface="Lucida Sans Unicode" pitchFamily="34" charset="0"/>
              </a:rPr>
              <a:t> Agroecologia e Juventude</a:t>
            </a:r>
            <a:endParaRPr lang="pt-BR" dirty="0">
              <a:solidFill>
                <a:srgbClr val="FFFFFF"/>
              </a:solidFill>
              <a:cs typeface="Lucida Sans Unicode" pitchFamily="34" charset="0"/>
            </a:endParaRPr>
          </a:p>
        </p:txBody>
      </p:sp>
      <p:sp>
        <p:nvSpPr>
          <p:cNvPr id="3" name="Retângulo 2"/>
          <p:cNvSpPr/>
          <p:nvPr/>
        </p:nvSpPr>
        <p:spPr>
          <a:xfrm>
            <a:off x="285720" y="1785926"/>
            <a:ext cx="8215370" cy="646331"/>
          </a:xfrm>
          <a:prstGeom prst="rect">
            <a:avLst/>
          </a:prstGeom>
          <a:solidFill>
            <a:srgbClr val="E3B04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pt-BR" b="1" dirty="0" smtClean="0">
                <a:solidFill>
                  <a:schemeClr val="bg2">
                    <a:lumMod val="25000"/>
                  </a:schemeClr>
                </a:solidFill>
                <a:latin typeface="+mn-lt"/>
                <a:cs typeface="Lucida Sans Unicode" pitchFamily="34" charset="0"/>
              </a:rPr>
              <a:t>Meta 1: </a:t>
            </a:r>
            <a:r>
              <a:rPr lang="pt-BR" b="1" dirty="0" smtClean="0">
                <a:solidFill>
                  <a:schemeClr val="bg2">
                    <a:lumMod val="25000"/>
                  </a:schemeClr>
                </a:solidFill>
                <a:latin typeface="+mn-lt"/>
              </a:rPr>
              <a:t>25.000 jovens incluídos em processos produtivos orgânicos e de base agroecológica até 2014.</a:t>
            </a:r>
            <a:endParaRPr lang="pt-BR" dirty="0">
              <a:solidFill>
                <a:schemeClr val="bg2">
                  <a:lumMod val="25000"/>
                </a:schemeClr>
              </a:solidFill>
              <a:latin typeface="+mn-lt"/>
            </a:endParaRPr>
          </a:p>
        </p:txBody>
      </p:sp>
      <p:sp>
        <p:nvSpPr>
          <p:cNvPr id="4" name="Text Box 5"/>
          <p:cNvSpPr txBox="1">
            <a:spLocks noChangeArrowheads="1"/>
          </p:cNvSpPr>
          <p:nvPr/>
        </p:nvSpPr>
        <p:spPr bwMode="auto">
          <a:xfrm>
            <a:off x="285720" y="2571744"/>
            <a:ext cx="8215402" cy="785811"/>
          </a:xfrm>
          <a:prstGeom prst="rect">
            <a:avLst/>
          </a:prstGeom>
          <a:noFill/>
          <a:ln w="9525">
            <a:noFill/>
            <a:round/>
            <a:headEnd/>
            <a:tailEnd/>
          </a:ln>
        </p:spPr>
        <p:txBody>
          <a:bodyPr lIns="90000" tIns="46800" rIns="90000" bIns="46800"/>
          <a:lstStyle/>
          <a:p>
            <a:pPr marL="341313" indent="-339725">
              <a:spcBef>
                <a:spcPts val="7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dirty="0">
                <a:solidFill>
                  <a:schemeClr val="bg2">
                    <a:lumMod val="25000"/>
                  </a:schemeClr>
                </a:solidFill>
                <a:latin typeface="+mn-lt"/>
                <a:cs typeface="Times New Roman" pitchFamily="16" charset="0"/>
              </a:rPr>
              <a:t>Medidas:</a:t>
            </a:r>
          </a:p>
          <a:p>
            <a:pPr algn="just">
              <a:buFontTx/>
              <a:buChar char="-"/>
            </a:pPr>
            <a:r>
              <a:rPr lang="pt-BR" b="1" dirty="0" smtClean="0">
                <a:solidFill>
                  <a:schemeClr val="bg2">
                    <a:lumMod val="25000"/>
                  </a:schemeClr>
                </a:solidFill>
                <a:latin typeface="+mn-lt"/>
              </a:rPr>
              <a:t>Promover a formação cidadã e agroecológica garantindo seu acesso às ações da PNAPO para 25.000 jovens com o estímulo ao intercâmbio de experiências (boas práticas), com apoio a </a:t>
            </a:r>
            <a:r>
              <a:rPr lang="pt-BR" b="1" dirty="0" err="1" smtClean="0">
                <a:solidFill>
                  <a:schemeClr val="bg2">
                    <a:lumMod val="25000"/>
                  </a:schemeClr>
                </a:solidFill>
                <a:latin typeface="+mn-lt"/>
              </a:rPr>
              <a:t>microprojetos</a:t>
            </a:r>
            <a:r>
              <a:rPr lang="pt-BR" b="1" dirty="0" smtClean="0">
                <a:solidFill>
                  <a:schemeClr val="bg2">
                    <a:lumMod val="25000"/>
                  </a:schemeClr>
                </a:solidFill>
                <a:latin typeface="+mn-lt"/>
              </a:rPr>
              <a:t> e o acesso a tecnologias sociais que fortaleçam as condições necessárias para a permanência dos e das jovens no campo e na floresta (SNJ/PR).</a:t>
            </a:r>
            <a:endParaRPr lang="pt-BR" dirty="0" smtClean="0">
              <a:solidFill>
                <a:schemeClr val="bg2">
                  <a:lumMod val="25000"/>
                </a:schemeClr>
              </a:solidFill>
              <a:latin typeface="+mn-lt"/>
            </a:endParaRPr>
          </a:p>
          <a:p>
            <a:pPr marL="341313" indent="-339725">
              <a:spcBef>
                <a:spcPts val="700"/>
              </a:spcBef>
              <a:buClrTx/>
              <a:buFontTx/>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t-BR" dirty="0">
              <a:solidFill>
                <a:srgbClr val="00B050"/>
              </a:solidFill>
              <a:latin typeface="Calibri" pitchFamily="32" charset="0"/>
              <a:cs typeface="Times New Roman" pitchFamily="16" charset="0"/>
            </a:endParaRPr>
          </a:p>
        </p:txBody>
      </p:sp>
      <p:sp>
        <p:nvSpPr>
          <p:cNvPr id="5" name="Text Box 1"/>
          <p:cNvSpPr txBox="1">
            <a:spLocks noChangeArrowheads="1"/>
          </p:cNvSpPr>
          <p:nvPr/>
        </p:nvSpPr>
        <p:spPr bwMode="auto">
          <a:xfrm>
            <a:off x="4929189" y="357166"/>
            <a:ext cx="4429157" cy="785834"/>
          </a:xfrm>
          <a:prstGeom prst="rect">
            <a:avLst/>
          </a:prstGeom>
          <a:noFill/>
          <a:ln w="9525">
            <a:noFill/>
            <a:round/>
            <a:headEnd/>
            <a:tailEnd/>
          </a:ln>
        </p:spPr>
        <p:txBody>
          <a:bodyPr lIns="90000" tIns="46800" rIns="90000" bIns="4680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dirty="0">
                <a:solidFill>
                  <a:srgbClr val="FFFFFF"/>
                </a:solidFill>
                <a:latin typeface="Calibri" pitchFamily="32" charset="0"/>
              </a:rPr>
              <a:t>Eixo 6: </a:t>
            </a:r>
            <a:r>
              <a:rPr lang="pt-BR" sz="3200" dirty="0" smtClean="0">
                <a:solidFill>
                  <a:srgbClr val="FFFFFF"/>
                </a:solidFill>
                <a:latin typeface="Calibri" pitchFamily="32" charset="0"/>
                <a:cs typeface="Times New Roman" pitchFamily="16" charset="0"/>
              </a:rPr>
              <a:t>Gênero e geração</a:t>
            </a:r>
            <a:endParaRPr lang="pt-BR" sz="3200" dirty="0">
              <a:solidFill>
                <a:srgbClr val="FFFFFF"/>
              </a:solidFill>
              <a:latin typeface="Calibri" pitchFamily="32" charset="0"/>
            </a:endParaRPr>
          </a:p>
        </p:txBody>
      </p:sp>
      <p:sp>
        <p:nvSpPr>
          <p:cNvPr id="6" name="Retângulo 5"/>
          <p:cNvSpPr/>
          <p:nvPr/>
        </p:nvSpPr>
        <p:spPr>
          <a:xfrm>
            <a:off x="0" y="0"/>
            <a:ext cx="4857784" cy="646331"/>
          </a:xfrm>
          <a:prstGeom prst="rect">
            <a:avLst/>
          </a:prstGeom>
        </p:spPr>
        <p:txBody>
          <a:bodyPr wrap="square">
            <a:spAutoFit/>
          </a:bodyPr>
          <a:lstStyle/>
          <a:p>
            <a:pPr algn="ctr">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600" dirty="0" smtClean="0">
                <a:solidFill>
                  <a:srgbClr val="FFFFFF"/>
                </a:solidFill>
              </a:rPr>
              <a:t>Medidas estruturantes</a:t>
            </a:r>
            <a:endParaRPr lang="pt-BR" sz="3600" dirty="0">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nvPr>
        </p:nvGraphicFramePr>
        <p:xfrm>
          <a:off x="457200" y="1600200"/>
          <a:ext cx="8472518"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5"/>
          <p:cNvSpPr>
            <a:spLocks noGrp="1"/>
          </p:cNvSpPr>
          <p:nvPr>
            <p:ph type="title"/>
          </p:nvPr>
        </p:nvSpPr>
        <p:spPr/>
        <p:txBody>
          <a:bodyPr/>
          <a:lstStyle/>
          <a:p>
            <a:r>
              <a:rPr lang="en-US" dirty="0" err="1" smtClean="0">
                <a:solidFill>
                  <a:schemeClr val="bg1"/>
                </a:solidFill>
              </a:rPr>
              <a:t>Estrutura</a:t>
            </a:r>
            <a:r>
              <a:rPr lang="en-US" dirty="0" smtClean="0">
                <a:solidFill>
                  <a:schemeClr val="bg1"/>
                </a:solidFill>
              </a:rPr>
              <a:t> de </a:t>
            </a:r>
            <a:r>
              <a:rPr lang="en-US" dirty="0" err="1" smtClean="0">
                <a:solidFill>
                  <a:schemeClr val="bg1"/>
                </a:solidFill>
              </a:rPr>
              <a:t>governança</a:t>
            </a:r>
            <a:r>
              <a:rPr lang="en-US" dirty="0" smtClean="0">
                <a:solidFill>
                  <a:schemeClr val="bg1"/>
                </a:solidFill>
              </a:rPr>
              <a:t> da PNAPO</a:t>
            </a:r>
            <a:endParaRPr lang="pt-BR"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3786182" y="214290"/>
            <a:ext cx="5357818" cy="865210"/>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800" dirty="0" smtClean="0">
                <a:solidFill>
                  <a:srgbClr val="FFFFFF"/>
                </a:solidFill>
                <a:latin typeface="Calibri" pitchFamily="32" charset="0"/>
                <a:cs typeface="Times New Roman" pitchFamily="16" charset="0"/>
              </a:rPr>
              <a:t>Produção orgânica e de base agroecológica no Brasil</a:t>
            </a:r>
            <a:endParaRPr lang="pt-BR" sz="2800" dirty="0">
              <a:solidFill>
                <a:srgbClr val="FFFFFF"/>
              </a:solidFill>
              <a:latin typeface="Calibri" pitchFamily="32" charset="0"/>
              <a:cs typeface="Times New Roman" pitchFamily="16" charset="0"/>
            </a:endParaRPr>
          </a:p>
        </p:txBody>
      </p:sp>
      <p:sp>
        <p:nvSpPr>
          <p:cNvPr id="9219" name="Text Box 2"/>
          <p:cNvSpPr txBox="1">
            <a:spLocks noChangeArrowheads="1"/>
          </p:cNvSpPr>
          <p:nvPr/>
        </p:nvSpPr>
        <p:spPr bwMode="auto">
          <a:xfrm>
            <a:off x="0" y="1214422"/>
            <a:ext cx="9001156" cy="5786478"/>
          </a:xfrm>
          <a:prstGeom prst="rect">
            <a:avLst/>
          </a:prstGeom>
          <a:noFill/>
          <a:ln w="9525">
            <a:noFill/>
            <a:round/>
            <a:headEnd/>
            <a:tailEnd/>
          </a:ln>
        </p:spPr>
        <p:txBody>
          <a:bodyPr lIns="90000" tIns="46800" rIns="90000" bIns="46800"/>
          <a:lstStyle/>
          <a:p>
            <a:pPr marL="457200" indent="-215900" algn="just">
              <a:buClrTx/>
              <a:buFontTx/>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en-US" sz="2000" dirty="0" smtClean="0">
              <a:solidFill>
                <a:srgbClr val="000000"/>
              </a:solidFill>
              <a:latin typeface="Calibri" pitchFamily="32" charset="0"/>
              <a:cs typeface="Times New Roman" pitchFamily="16" charset="0"/>
            </a:endParaRPr>
          </a:p>
          <a:p>
            <a:r>
              <a:rPr lang="pt-BR" dirty="0" smtClean="0">
                <a:solidFill>
                  <a:schemeClr val="tx1"/>
                </a:solidFill>
              </a:rPr>
              <a:t>Existem mais de 200 mil famílias inseridas na atividade de produção agrícola orgânica e de base agroecológica no </a:t>
            </a:r>
            <a:r>
              <a:rPr lang="pt-BR" dirty="0" err="1" smtClean="0">
                <a:solidFill>
                  <a:schemeClr val="tx1"/>
                </a:solidFill>
              </a:rPr>
              <a:t>Brasil.</a:t>
            </a:r>
            <a:r>
              <a:rPr lang="pt-BR" sz="1200" dirty="0" err="1" smtClean="0">
                <a:solidFill>
                  <a:schemeClr val="tx1"/>
                </a:solidFill>
                <a:hlinkClick r:id="rId3" action="ppaction://hlinkfile"/>
              </a:rPr>
              <a:t>hiperlinks\familias_inseridas.doc</a:t>
            </a:r>
            <a:r>
              <a:rPr lang="pt-BR" sz="1200" dirty="0" smtClean="0">
                <a:solidFill>
                  <a:schemeClr val="tx1"/>
                </a:solidFill>
              </a:rPr>
              <a:t>  </a:t>
            </a:r>
          </a:p>
          <a:p>
            <a:endParaRPr lang="pt-BR" dirty="0" smtClean="0">
              <a:solidFill>
                <a:schemeClr val="tx1"/>
              </a:solidFill>
            </a:endParaRPr>
          </a:p>
          <a:p>
            <a:r>
              <a:rPr lang="pt-BR" dirty="0" smtClean="0">
                <a:solidFill>
                  <a:schemeClr val="tx1"/>
                </a:solidFill>
              </a:rPr>
              <a:t>A produção orgânica e de base agroecológica apresenta uma taxa de consumo crescente tanto em nível nacional quanto internacional.</a:t>
            </a:r>
            <a:r>
              <a:rPr lang="pt-BR" sz="1200" dirty="0" smtClean="0">
                <a:solidFill>
                  <a:schemeClr val="tx1"/>
                </a:solidFill>
                <a:hlinkClick r:id="rId4" action="ppaction://hlinkfile"/>
              </a:rPr>
              <a:t>hiperlinks\prod.org.</a:t>
            </a:r>
            <a:r>
              <a:rPr lang="pt-BR" sz="1200" dirty="0" err="1" smtClean="0">
                <a:solidFill>
                  <a:schemeClr val="tx1"/>
                </a:solidFill>
                <a:hlinkClick r:id="rId4" action="ppaction://hlinkfile"/>
              </a:rPr>
              <a:t>doc</a:t>
            </a:r>
            <a:endParaRPr lang="pt-BR" sz="1200" dirty="0" smtClean="0">
              <a:solidFill>
                <a:schemeClr val="tx1"/>
              </a:solidFill>
            </a:endParaRPr>
          </a:p>
          <a:p>
            <a:r>
              <a:rPr lang="pt-BR" sz="1200" dirty="0" smtClean="0">
                <a:solidFill>
                  <a:schemeClr val="tx1"/>
                </a:solidFill>
              </a:rPr>
              <a:t> </a:t>
            </a:r>
            <a:r>
              <a:rPr lang="pt-BR" dirty="0" smtClean="0">
                <a:solidFill>
                  <a:schemeClr val="tx1"/>
                </a:solidFill>
              </a:rPr>
              <a:t> </a:t>
            </a:r>
          </a:p>
          <a:p>
            <a:r>
              <a:rPr lang="pt-BR" dirty="0" smtClean="0">
                <a:solidFill>
                  <a:schemeClr val="tx1"/>
                </a:solidFill>
              </a:rPr>
              <a:t>Os sistemas orgânicos e de base agroecológica contribuem positivamente para o equacionamento da agenda ambiental global (produção &amp; conservação), para o alivio à pobreza e para a garantia da segurança alimentar. </a:t>
            </a:r>
            <a:r>
              <a:rPr lang="pt-BR" sz="1200" dirty="0" smtClean="0">
                <a:solidFill>
                  <a:schemeClr val="tx1"/>
                </a:solidFill>
                <a:hlinkClick r:id="rId5" action="ppaction://hlinkfile"/>
              </a:rPr>
              <a:t>hiperlinks\agenda ambiental .</a:t>
            </a:r>
            <a:r>
              <a:rPr lang="pt-BR" sz="1200" dirty="0" err="1" smtClean="0">
                <a:solidFill>
                  <a:schemeClr val="tx1"/>
                </a:solidFill>
                <a:hlinkClick r:id="rId5" action="ppaction://hlinkfile"/>
              </a:rPr>
              <a:t>doc</a:t>
            </a:r>
            <a:endParaRPr lang="pt-BR" sz="1200" dirty="0" smtClean="0">
              <a:solidFill>
                <a:schemeClr val="tx1"/>
              </a:solidFill>
            </a:endParaRPr>
          </a:p>
          <a:p>
            <a:r>
              <a:rPr lang="pt-BR" dirty="0" smtClean="0">
                <a:solidFill>
                  <a:schemeClr val="tx1"/>
                </a:solidFill>
              </a:rPr>
              <a:t> </a:t>
            </a:r>
          </a:p>
          <a:p>
            <a:r>
              <a:rPr lang="pt-BR" dirty="0" smtClean="0">
                <a:solidFill>
                  <a:schemeClr val="tx1"/>
                </a:solidFill>
              </a:rPr>
              <a:t>Há a necessidade de criação de políticas públicas específicas que potencializem as oportunidades representadas pela produção orgânica e de base agroecológica.</a:t>
            </a:r>
            <a:r>
              <a:rPr lang="pt-BR" sz="1200" dirty="0" smtClean="0">
                <a:solidFill>
                  <a:schemeClr val="tx1"/>
                </a:solidFill>
                <a:hlinkClick r:id="rId6" action="ppaction://hlinkfile"/>
              </a:rPr>
              <a:t>hiperlinks\</a:t>
            </a:r>
            <a:r>
              <a:rPr lang="pt-BR" sz="1200" dirty="0" err="1" smtClean="0">
                <a:solidFill>
                  <a:schemeClr val="tx1"/>
                </a:solidFill>
                <a:hlinkClick r:id="rId6" action="ppaction://hlinkfile"/>
              </a:rPr>
              <a:t>politicas</a:t>
            </a:r>
            <a:r>
              <a:rPr lang="pt-BR" sz="1200" dirty="0" smtClean="0">
                <a:solidFill>
                  <a:schemeClr val="tx1"/>
                </a:solidFill>
                <a:hlinkClick r:id="rId6" action="ppaction://hlinkfile"/>
              </a:rPr>
              <a:t> publicas.doc</a:t>
            </a:r>
            <a:endParaRPr lang="pt-BR" sz="1200" dirty="0" smtClean="0">
              <a:solidFill>
                <a:schemeClr val="tx1"/>
              </a:solidFill>
            </a:endParaRPr>
          </a:p>
          <a:p>
            <a:pPr marL="457200" indent="-215900" algn="just">
              <a:buClrTx/>
              <a:buFontTx/>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endParaRPr lang="pt-BR" sz="1600" dirty="0">
              <a:solidFill>
                <a:srgbClr val="000000"/>
              </a:solidFill>
              <a:latin typeface="Calibri" pitchFamily="32" charset="0"/>
            </a:endParaRPr>
          </a:p>
          <a:p>
            <a:pPr marL="457200" indent="-215900" algn="just">
              <a:buClrTx/>
              <a:buFontTx/>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2400" dirty="0">
                <a:solidFill>
                  <a:srgbClr val="000000"/>
                </a:solidFill>
                <a:latin typeface="Calibri" pitchFamily="32" charset="0"/>
              </a:rPr>
              <a:t> </a:t>
            </a:r>
          </a:p>
        </p:txBody>
      </p:sp>
      <p:sp>
        <p:nvSpPr>
          <p:cNvPr id="4" name="Título 1"/>
          <p:cNvSpPr txBox="1">
            <a:spLocks/>
          </p:cNvSpPr>
          <p:nvPr/>
        </p:nvSpPr>
        <p:spPr bwMode="auto">
          <a:xfrm>
            <a:off x="1" y="0"/>
            <a:ext cx="5000627" cy="785794"/>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lang="pt-BR" sz="3600" kern="0" dirty="0" smtClean="0">
                <a:latin typeface="+mj-lt"/>
                <a:ea typeface="+mj-ea"/>
                <a:cs typeface="+mj-cs"/>
              </a:rPr>
              <a:t>Contexto</a:t>
            </a:r>
            <a:endParaRPr kumimoji="0" lang="pt-BR" sz="3600" b="0"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p:txBody>
          <a:bodyPr/>
          <a:lstStyle/>
          <a:p>
            <a:r>
              <a:rPr lang="pt-BR" sz="3600" dirty="0" smtClean="0">
                <a:solidFill>
                  <a:srgbClr val="FFFFFF"/>
                </a:solidFill>
              </a:rPr>
              <a:t>Processo de construção da PNAPO</a:t>
            </a:r>
          </a:p>
        </p:txBody>
      </p:sp>
      <p:graphicFrame>
        <p:nvGraphicFramePr>
          <p:cNvPr id="4" name="Espaço Reservado para Conteúdo 3"/>
          <p:cNvGraphicFramePr>
            <a:graphicFrameLocks noGrp="1"/>
          </p:cNvGraphicFramePr>
          <p:nvPr>
            <p:ph idx="1"/>
          </p:nvPr>
        </p:nvGraphicFramePr>
        <p:xfrm>
          <a:off x="0" y="857232"/>
          <a:ext cx="914400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nvPr>
        </p:nvGraphicFramePr>
        <p:xfrm>
          <a:off x="0" y="857232"/>
          <a:ext cx="9144000"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bwMode="auto">
          <a:xfrm>
            <a:off x="428625" y="-146050"/>
            <a:ext cx="8215313" cy="143351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pt-BR" sz="3600" b="0" i="0" u="none" strike="noStrike" kern="0" cap="none" spc="0" normalizeH="0" baseline="0" noProof="0" smtClean="0">
                <a:ln>
                  <a:noFill/>
                </a:ln>
                <a:solidFill>
                  <a:srgbClr val="FFFFFF"/>
                </a:solidFill>
                <a:effectLst/>
                <a:uLnTx/>
                <a:uFillTx/>
                <a:latin typeface="+mj-lt"/>
                <a:ea typeface="+mj-ea"/>
                <a:cs typeface="+mj-cs"/>
              </a:rPr>
              <a:t>Processo de construção da PNAPO</a:t>
            </a:r>
            <a:endParaRPr kumimoji="0" lang="pt-BR" sz="3600" b="0" i="0" u="none" strike="noStrike" kern="0" cap="none" spc="0" normalizeH="0" baseline="0" noProof="0" dirty="0" smtClean="0">
              <a:ln>
                <a:noFill/>
              </a:ln>
              <a:solidFill>
                <a:srgbClr val="FFFF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dirty="0" smtClean="0">
                <a:solidFill>
                  <a:srgbClr val="FFFFFF"/>
                </a:solidFill>
              </a:rPr>
              <a:t>Estrutura do Decreto da PNAPO</a:t>
            </a:r>
            <a:endParaRPr lang="pt-BR" sz="3200" dirty="0">
              <a:solidFill>
                <a:srgbClr val="FFFFFF"/>
              </a:solidFill>
            </a:endParaRPr>
          </a:p>
        </p:txBody>
      </p:sp>
      <p:graphicFrame>
        <p:nvGraphicFramePr>
          <p:cNvPr id="4" name="Espaço Reservado para Conteúdo 3"/>
          <p:cNvGraphicFramePr>
            <a:graphicFrameLocks noGrp="1"/>
          </p:cNvGraphicFramePr>
          <p:nvPr>
            <p:ph idx="1"/>
          </p:nvPr>
        </p:nvGraphicFramePr>
        <p:xfrm>
          <a:off x="457200" y="1285860"/>
          <a:ext cx="86868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Objetivo e Interfaces</a:t>
            </a:r>
            <a:endParaRPr lang="pt-BR" dirty="0">
              <a:solidFill>
                <a:schemeClr val="bg1"/>
              </a:solidFill>
            </a:endParaRPr>
          </a:p>
        </p:txBody>
      </p:sp>
      <p:sp>
        <p:nvSpPr>
          <p:cNvPr id="3" name="Espaço Reservado para Conteúdo 2"/>
          <p:cNvSpPr>
            <a:spLocks noGrp="1"/>
          </p:cNvSpPr>
          <p:nvPr>
            <p:ph idx="1"/>
          </p:nvPr>
        </p:nvSpPr>
        <p:spPr/>
        <p:txBody>
          <a:bodyPr/>
          <a:lstStyle/>
          <a:p>
            <a:pPr marL="457200" indent="-215900" algn="just">
              <a:buClrTx/>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2000" dirty="0" smtClean="0">
                <a:latin typeface="Calibri" pitchFamily="32" charset="0"/>
              </a:rPr>
              <a:t>Objetivo da Política: Promover a Transição </a:t>
            </a:r>
            <a:r>
              <a:rPr lang="pt-BR" sz="2000" dirty="0" err="1" smtClean="0">
                <a:latin typeface="Calibri" pitchFamily="32" charset="0"/>
              </a:rPr>
              <a:t>Agroecológica</a:t>
            </a:r>
            <a:r>
              <a:rPr lang="pt-BR" sz="2000" dirty="0" smtClean="0">
                <a:latin typeface="Calibri" pitchFamily="32" charset="0"/>
              </a:rPr>
              <a:t> e a Produção Orgânica como base do desenvolvimento rural sustentável, possibilitando à população a melhoria de qualidade de vida por meio da oferta de alimentos saudáveis e do uso sustentável dos recursos naturais.</a:t>
            </a:r>
          </a:p>
          <a:p>
            <a:pPr marL="457200" indent="-215900" algn="just">
              <a:buClrTx/>
              <a:buNone/>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pPr>
            <a:r>
              <a:rPr lang="pt-BR" sz="2000" dirty="0" smtClean="0">
                <a:latin typeface="Calibri" pitchFamily="32" charset="0"/>
              </a:rPr>
              <a:t>Interfaces da PNAPO – marco regulatório </a:t>
            </a:r>
            <a:r>
              <a:rPr lang="pt-BR" sz="1200" dirty="0" smtClean="0">
                <a:latin typeface="Calibri" pitchFamily="32" charset="0"/>
                <a:hlinkClick r:id="rId2" action="ppaction://hlinkfile"/>
              </a:rPr>
              <a:t>hiperlinks\Interfaces da PNAPO.</a:t>
            </a:r>
            <a:r>
              <a:rPr lang="pt-BR" sz="1200" dirty="0" err="1" smtClean="0">
                <a:latin typeface="Calibri" pitchFamily="32" charset="0"/>
                <a:hlinkClick r:id="rId2" action="ppaction://hlinkfile"/>
              </a:rPr>
              <a:t>docx</a:t>
            </a:r>
            <a:r>
              <a:rPr lang="pt-BR" sz="1200" dirty="0" smtClean="0">
                <a:latin typeface="Calibri" pitchFamily="32" charset="0"/>
              </a:rPr>
              <a:t> </a:t>
            </a:r>
          </a:p>
          <a:p>
            <a:pPr>
              <a:buNone/>
            </a:pP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Diretrizes da PNAPO</a:t>
            </a:r>
            <a:endParaRPr lang="pt-BR" dirty="0">
              <a:solidFill>
                <a:schemeClr val="bg1"/>
              </a:solidFill>
            </a:endParaRPr>
          </a:p>
        </p:txBody>
      </p:sp>
      <p:sp>
        <p:nvSpPr>
          <p:cNvPr id="3" name="Espaço Reservado para Conteúdo 2"/>
          <p:cNvSpPr>
            <a:spLocks noGrp="1"/>
          </p:cNvSpPr>
          <p:nvPr>
            <p:ph idx="1"/>
          </p:nvPr>
        </p:nvSpPr>
        <p:spPr>
          <a:xfrm>
            <a:off x="0" y="1214422"/>
            <a:ext cx="9001156" cy="4511675"/>
          </a:xfrm>
        </p:spPr>
        <p:txBody>
          <a:bodyPr/>
          <a:lstStyle/>
          <a:p>
            <a:pPr>
              <a:buNone/>
            </a:pPr>
            <a:r>
              <a:rPr lang="pt-BR" sz="2000" dirty="0" smtClean="0"/>
              <a:t>I – promover a </a:t>
            </a:r>
            <a:r>
              <a:rPr lang="pt-BR" sz="2000" b="1" dirty="0" smtClean="0"/>
              <a:t>soberania e segurança alimentar e nutricional </a:t>
            </a:r>
            <a:r>
              <a:rPr lang="pt-BR" sz="2000" dirty="0" smtClean="0"/>
              <a:t>e o direito humano à alimentação adequada, por meio da oferta de produtos isentos de contaminantes que ponham em risco a saúde do produtor, do trabalhador ou do consumidor;</a:t>
            </a:r>
          </a:p>
          <a:p>
            <a:pPr>
              <a:buNone/>
            </a:pPr>
            <a:r>
              <a:rPr lang="pt-BR" sz="2000" dirty="0" smtClean="0"/>
              <a:t> II – aprofundar a </a:t>
            </a:r>
            <a:r>
              <a:rPr lang="pt-BR" sz="2000" b="1" dirty="0" smtClean="0"/>
              <a:t>cidadania e democracia</a:t>
            </a:r>
            <a:r>
              <a:rPr lang="pt-BR" sz="2000" dirty="0" smtClean="0"/>
              <a:t>, favorecendo a participação social direta nas definições e gestão da Política;  </a:t>
            </a:r>
          </a:p>
          <a:p>
            <a:pPr>
              <a:buNone/>
            </a:pPr>
            <a:r>
              <a:rPr lang="pt-BR" sz="2000" dirty="0" smtClean="0"/>
              <a:t>III – assegurar a </a:t>
            </a:r>
            <a:r>
              <a:rPr lang="pt-BR" sz="2000" b="1" dirty="0" smtClean="0"/>
              <a:t>dignidade da pessoa humana</a:t>
            </a:r>
            <a:r>
              <a:rPr lang="pt-BR" sz="2000" dirty="0" smtClean="0"/>
              <a:t>, por meio da promoção do trabalho digno na produção agrícola e extrativista e nas demais atividades relacionadas à produção, processamento e consumo de alimentos e matérias primas, assegurando valorização econômica, segurança no trabalho e saúde de produtores e consumidores; </a:t>
            </a:r>
          </a:p>
          <a:p>
            <a:pPr>
              <a:buNone/>
            </a:pPr>
            <a:r>
              <a:rPr lang="pt-BR" sz="2000" dirty="0" smtClean="0"/>
              <a:t>IV – contribuir para o cumprimento da </a:t>
            </a:r>
            <a:r>
              <a:rPr lang="pt-BR" sz="2000" b="1" dirty="0" smtClean="0"/>
              <a:t>função social da propriedade</a:t>
            </a:r>
            <a:r>
              <a:rPr lang="pt-BR" sz="2000" dirty="0" smtClean="0"/>
              <a:t>, promovendo o aproveitamento racional e adequado dos recursos naturais, a preservação do meio ambiente e observância das disposições que regulam as relações de trabalho e exploração que favoreçam o bem-estar dos proprietários e dos trabalhadores;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Diretrizes da PNAPO</a:t>
            </a:r>
            <a:endParaRPr lang="pt-BR" dirty="0">
              <a:solidFill>
                <a:schemeClr val="bg1"/>
              </a:solidFill>
            </a:endParaRPr>
          </a:p>
        </p:txBody>
      </p:sp>
      <p:sp>
        <p:nvSpPr>
          <p:cNvPr id="3" name="Espaço Reservado para Conteúdo 2"/>
          <p:cNvSpPr>
            <a:spLocks noGrp="1"/>
          </p:cNvSpPr>
          <p:nvPr>
            <p:ph idx="1"/>
          </p:nvPr>
        </p:nvSpPr>
        <p:spPr>
          <a:xfrm>
            <a:off x="142844" y="1285860"/>
            <a:ext cx="8215313" cy="4511675"/>
          </a:xfrm>
        </p:spPr>
        <p:txBody>
          <a:bodyPr/>
          <a:lstStyle/>
          <a:p>
            <a:pPr>
              <a:buNone/>
            </a:pPr>
            <a:r>
              <a:rPr lang="pt-BR" sz="2000" dirty="0" smtClean="0"/>
              <a:t>V – contribuir para o </a:t>
            </a:r>
            <a:r>
              <a:rPr lang="pt-BR" sz="2000" b="1" dirty="0" smtClean="0"/>
              <a:t>aproveitamento racional, conservação, preservação dos ecossistemas naturais </a:t>
            </a:r>
            <a:r>
              <a:rPr lang="pt-BR" sz="2000" dirty="0" smtClean="0"/>
              <a:t>e recomposição dos ecossistemas modificados por meio do desenvolvimento de sistemas de produção agrícola baseados em recursos renováveis, com a adoção de métodos e práticas culturais, biológicas, mecânicas que promovam a redução da dependência de insumos externos para a produção e de resíduos;</a:t>
            </a:r>
          </a:p>
          <a:p>
            <a:pPr>
              <a:buNone/>
            </a:pPr>
            <a:r>
              <a:rPr lang="pt-BR" sz="2000" dirty="0" smtClean="0"/>
              <a:t>VI – reconhecer e valorizar a enorme contribuição, passado e futuro, da agricultura familiar, da agricultura urbana e periurbana e dos povos e comunidades tradicionais, na conservação e no uso sustentável dos </a:t>
            </a:r>
            <a:r>
              <a:rPr lang="pt-BR" sz="2000" b="1" dirty="0" smtClean="0"/>
              <a:t>recursos naturais e genéticos para manutenção da agrobiodiversidade e da sociobiodiversidade</a:t>
            </a:r>
            <a:r>
              <a:rPr lang="pt-BR" sz="2000" dirty="0" smtClean="0"/>
              <a:t>, os quais constituem a base da produção alimentar e agrícola;</a:t>
            </a:r>
          </a:p>
          <a:p>
            <a:pPr>
              <a:buNone/>
            </a:pPr>
            <a:r>
              <a:rPr lang="pt-BR" sz="2000" dirty="0" smtClean="0"/>
              <a:t>VII - promoção do </a:t>
            </a:r>
            <a:r>
              <a:rPr lang="pt-BR" sz="2000" b="1" dirty="0" smtClean="0"/>
              <a:t>acesso universal à água </a:t>
            </a:r>
            <a:r>
              <a:rPr lang="pt-BR" sz="2000" dirty="0" smtClean="0"/>
              <a:t>de qualidade e em quantidade suficiente, reafirmando-a como bem de domínio público, com prioridade para o uso humano, para famílias em situação de insegurança hídrica e para a produção de alimentos</a:t>
            </a:r>
          </a:p>
          <a:p>
            <a:pPr>
              <a:buNone/>
            </a:pPr>
            <a:endParaRPr lang="pt-BR" sz="1800" dirty="0" smtClean="0"/>
          </a:p>
          <a:p>
            <a:endParaRPr lang="pt-BR"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Metrô">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ema do Office">
      <a:majorFont>
        <a:latin typeface="Calibri"/>
        <a:ea typeface=""/>
        <a:cs typeface="Lucida Sans Unicode"/>
      </a:majorFont>
      <a:minorFont>
        <a:latin typeface="Calibri"/>
        <a:ea typeface=""/>
        <a:cs typeface="Lucida Sans Unicod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pitchFamily="32"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Calibri"/>
        <a:ea typeface=""/>
        <a:cs typeface="Lucida Sans Unicode"/>
      </a:majorFont>
      <a:minorFont>
        <a:latin typeface="Calibri"/>
        <a:ea typeface=""/>
        <a:cs typeface="Lucida Sans Unicod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pitchFamily="32"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5146</TotalTime>
  <Words>2489</Words>
  <PresentationFormat>Apresentação na tela (4:3)</PresentationFormat>
  <Paragraphs>277</Paragraphs>
  <Slides>27</Slides>
  <Notes>15</Notes>
  <HiddenSlides>0</HiddenSlides>
  <MMClips>0</MMClips>
  <ScaleCrop>false</ScaleCrop>
  <HeadingPairs>
    <vt:vector size="4" baseType="variant">
      <vt:variant>
        <vt:lpstr>Tema</vt:lpstr>
      </vt:variant>
      <vt:variant>
        <vt:i4>2</vt:i4>
      </vt:variant>
      <vt:variant>
        <vt:lpstr>Títulos de slides</vt:lpstr>
      </vt:variant>
      <vt:variant>
        <vt:i4>27</vt:i4>
      </vt:variant>
    </vt:vector>
  </HeadingPairs>
  <TitlesOfParts>
    <vt:vector size="29" baseType="lpstr">
      <vt:lpstr>Tema do Office</vt:lpstr>
      <vt:lpstr>1_Tema do Office</vt:lpstr>
      <vt:lpstr>Slide 1</vt:lpstr>
      <vt:lpstr>Sumário</vt:lpstr>
      <vt:lpstr>Slide 3</vt:lpstr>
      <vt:lpstr>Processo de construção da PNAPO</vt:lpstr>
      <vt:lpstr>Slide 5</vt:lpstr>
      <vt:lpstr>Estrutura do Decreto da PNAPO</vt:lpstr>
      <vt:lpstr>Objetivo e Interfaces</vt:lpstr>
      <vt:lpstr>Diretrizes da PNAPO</vt:lpstr>
      <vt:lpstr>Diretrizes da PNAPO</vt:lpstr>
      <vt:lpstr>Diretrizes da PNAPO</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Estrutura de governança da PNAPO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evanioaaj</dc:creator>
  <cp:lastModifiedBy>user</cp:lastModifiedBy>
  <cp:revision>411</cp:revision>
  <cp:lastPrinted>2012-05-02T21:35:20Z</cp:lastPrinted>
  <dcterms:created xsi:type="dcterms:W3CDTF">2012-03-29T13:32:44Z</dcterms:created>
  <dcterms:modified xsi:type="dcterms:W3CDTF">2012-05-23T16:16:14Z</dcterms:modified>
</cp:coreProperties>
</file>