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0" r:id="rId2"/>
    <p:sldId id="273" r:id="rId3"/>
    <p:sldId id="307" r:id="rId4"/>
    <p:sldId id="308" r:id="rId5"/>
    <p:sldId id="309" r:id="rId6"/>
    <p:sldId id="310" r:id="rId7"/>
    <p:sldId id="311" r:id="rId8"/>
    <p:sldId id="295" r:id="rId9"/>
    <p:sldId id="293" r:id="rId10"/>
  </p:sldIdLst>
  <p:sldSz cx="9144000" cy="6858000" type="screen4x3"/>
  <p:notesSz cx="6797675" cy="9926638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4800" b="1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4800" b="1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4800" b="1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4800" b="1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8000"/>
    <a:srgbClr val="99CC00"/>
    <a:srgbClr val="005600"/>
    <a:srgbClr val="FFFFCC"/>
    <a:srgbClr val="003300"/>
    <a:srgbClr val="339966"/>
    <a:srgbClr val="0099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4777" autoAdjust="0"/>
    <p:restoredTop sz="89342" autoAdjust="0"/>
  </p:normalViewPr>
  <p:slideViewPr>
    <p:cSldViewPr>
      <p:cViewPr>
        <p:scale>
          <a:sx n="70" d="100"/>
          <a:sy n="70" d="100"/>
        </p:scale>
        <p:origin x="-2106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5" Type="http://schemas.openxmlformats.org/officeDocument/2006/relationships/slide" Target="slides/slide7.xml"/><Relationship Id="rId4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defRPr>
            </a:lvl1pPr>
          </a:lstStyle>
          <a:p>
            <a:endParaRPr lang="pt-B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defRPr>
            </a:lvl1pPr>
          </a:lstStyle>
          <a:p>
            <a:endParaRPr lang="pt-BR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defRPr>
            </a:lvl1pPr>
          </a:lstStyle>
          <a:p>
            <a:endParaRPr lang="pt-BR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defRPr>
            </a:lvl1pPr>
          </a:lstStyle>
          <a:p>
            <a:fld id="{C3C299D9-04D6-42E7-BCAD-A36CC0C63690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4063"/>
            <a:ext cx="4914900" cy="3686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2650"/>
            <a:ext cx="4984750" cy="452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67850"/>
            <a:ext cx="29464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67850"/>
            <a:ext cx="29464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B136ABD-7B83-42CB-9D5B-DA4574F5EE4B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09F07F-DEBF-4593-AA74-9A87DC7057D0}" type="slidenum">
              <a:rPr lang="pt-BR"/>
              <a:pPr/>
              <a:t>1</a:t>
            </a:fld>
            <a:endParaRPr lang="pt-BR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02680B-630D-4660-8006-D07CECE0E61C}" type="slidenum">
              <a:rPr lang="pt-BR"/>
              <a:pPr/>
              <a:t>2</a:t>
            </a:fld>
            <a:endParaRPr lang="pt-BR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68B85C-595B-4CCB-8AE3-E57BA3AF7611}" type="slidenum">
              <a:rPr lang="pt-BR"/>
              <a:pPr/>
              <a:t>3</a:t>
            </a:fld>
            <a:endParaRPr lang="pt-BR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68B85C-595B-4CCB-8AE3-E57BA3AF7611}" type="slidenum">
              <a:rPr lang="pt-BR"/>
              <a:pPr/>
              <a:t>4</a:t>
            </a:fld>
            <a:endParaRPr lang="pt-BR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68B85C-595B-4CCB-8AE3-E57BA3AF7611}" type="slidenum">
              <a:rPr lang="pt-BR"/>
              <a:pPr/>
              <a:t>5</a:t>
            </a:fld>
            <a:endParaRPr lang="pt-BR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68B85C-595B-4CCB-8AE3-E57BA3AF7611}" type="slidenum">
              <a:rPr lang="pt-BR"/>
              <a:pPr/>
              <a:t>6</a:t>
            </a:fld>
            <a:endParaRPr lang="pt-BR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68B85C-595B-4CCB-8AE3-E57BA3AF7611}" type="slidenum">
              <a:rPr lang="pt-BR"/>
              <a:pPr/>
              <a:t>7</a:t>
            </a:fld>
            <a:endParaRPr lang="pt-BR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D6B2B3-7EE7-47D0-B2F7-9EBAA0DF5A45}" type="slidenum">
              <a:rPr lang="pt-BR"/>
              <a:pPr/>
              <a:t>8</a:t>
            </a:fld>
            <a:endParaRPr lang="pt-BR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5D0167-0799-46D3-80F9-8EC1C9C5EA9C}" type="slidenum">
              <a:rPr lang="pt-BR"/>
              <a:pPr/>
              <a:t>9</a:t>
            </a:fld>
            <a:endParaRPr lang="pt-BR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19124-1E31-4CE9-9BB6-B9F34464BA6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3A89BB-5DFA-4D61-A03C-123709FC7A6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D7B76-1489-408D-8327-435D5A78FD5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072CE-0F79-402C-98C4-85776B19A66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07D26-0238-41F3-A1B7-0A949A6672B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B97FD9-3348-45EB-9769-005209C37EC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8BAC6-41BF-450C-AAFF-5E8AC62C120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CCDC6-5260-4794-9D53-9DAF9E14662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6E43A-C7C0-4D83-B445-862621D1BE2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C1368-3028-40D9-9251-58D965B452D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E1410-E821-43D3-96C4-B4C442180D8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fld id="{7CF75730-01BD-4458-92A2-E3208BA13A9A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jpe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Rectangle 2055"/>
          <p:cNvSpPr>
            <a:spLocks noChangeArrowheads="1"/>
          </p:cNvSpPr>
          <p:nvPr/>
        </p:nvSpPr>
        <p:spPr bwMode="auto">
          <a:xfrm>
            <a:off x="0" y="5105400"/>
            <a:ext cx="9144000" cy="1752600"/>
          </a:xfrm>
          <a:prstGeom prst="rect">
            <a:avLst/>
          </a:prstGeom>
          <a:solidFill>
            <a:srgbClr val="C7E7D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9466" name="Oval 2058"/>
          <p:cNvSpPr>
            <a:spLocks noChangeArrowheads="1"/>
          </p:cNvSpPr>
          <p:nvPr/>
        </p:nvSpPr>
        <p:spPr bwMode="auto">
          <a:xfrm>
            <a:off x="1600200" y="2286000"/>
            <a:ext cx="7239000" cy="28956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9473" name="Rectangle 2065"/>
          <p:cNvSpPr>
            <a:spLocks noChangeArrowheads="1"/>
          </p:cNvSpPr>
          <p:nvPr/>
        </p:nvSpPr>
        <p:spPr bwMode="auto">
          <a:xfrm>
            <a:off x="1524000" y="2057400"/>
            <a:ext cx="6477000" cy="2667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19460" name="Picture 2052" descr="C:\Documents and Settings\ErnaneR\Novos\Imagens\Logo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2057400"/>
            <a:ext cx="6019800" cy="2308225"/>
          </a:xfrm>
          <a:prstGeom prst="rect">
            <a:avLst/>
          </a:prstGeom>
          <a:noFill/>
        </p:spPr>
      </p:pic>
      <p:sp>
        <p:nvSpPr>
          <p:cNvPr id="19476" name="Rectangle 2068"/>
          <p:cNvSpPr>
            <a:spLocks noChangeArrowheads="1"/>
          </p:cNvSpPr>
          <p:nvPr/>
        </p:nvSpPr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C7E7D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>
            <a:spLocks noChangeArrowheads="1"/>
          </p:cNvSpPr>
          <p:nvPr/>
        </p:nvSpPr>
        <p:spPr bwMode="auto">
          <a:xfrm rot="5400000">
            <a:off x="4229100" y="1943100"/>
            <a:ext cx="685800" cy="9144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 rot="5400000">
            <a:off x="4343400" y="-4343400"/>
            <a:ext cx="457200" cy="9144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901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1000"/>
            <a:ext cx="9144000" cy="5791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1660525" y="228600"/>
            <a:ext cx="748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304800" y="1143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0" y="914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8686800" y="0"/>
            <a:ext cx="533400" cy="6858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0" y="0"/>
            <a:ext cx="685800" cy="6858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7373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5610225"/>
            <a:ext cx="2590800" cy="1247775"/>
          </a:xfrm>
          <a:prstGeom prst="rect">
            <a:avLst/>
          </a:prstGeom>
          <a:noFill/>
        </p:spPr>
      </p:pic>
      <p:pic>
        <p:nvPicPr>
          <p:cNvPr id="8601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228600"/>
            <a:ext cx="8001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1660525" y="228600"/>
            <a:ext cx="748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304800" y="1143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0" y="914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8686800" y="0"/>
            <a:ext cx="533400" cy="6858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0" y="0"/>
            <a:ext cx="685800" cy="6858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7373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5610225"/>
            <a:ext cx="2590800" cy="1247775"/>
          </a:xfrm>
          <a:prstGeom prst="rect">
            <a:avLst/>
          </a:prstGeom>
          <a:noFill/>
        </p:spPr>
      </p:pic>
      <p:pic>
        <p:nvPicPr>
          <p:cNvPr id="11469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152400"/>
            <a:ext cx="8077199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1660525" y="228600"/>
            <a:ext cx="748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304800" y="1143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0" y="914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8686800" y="0"/>
            <a:ext cx="533400" cy="6858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0" y="0"/>
            <a:ext cx="685800" cy="6858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7373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5610225"/>
            <a:ext cx="2590800" cy="1247775"/>
          </a:xfrm>
          <a:prstGeom prst="rect">
            <a:avLst/>
          </a:prstGeom>
          <a:noFill/>
        </p:spPr>
      </p:pic>
      <p:pic>
        <p:nvPicPr>
          <p:cNvPr id="1157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1" y="0"/>
            <a:ext cx="7924800" cy="571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1660525" y="228600"/>
            <a:ext cx="748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304800" y="1143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0" y="914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8686800" y="0"/>
            <a:ext cx="533400" cy="6858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0" y="0"/>
            <a:ext cx="685800" cy="6858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1167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0"/>
            <a:ext cx="8458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1660525" y="228600"/>
            <a:ext cx="748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304800" y="1143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0" y="914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pt-BR" sz="2400" b="0">
              <a:latin typeface="Times New Roman" charset="0"/>
            </a:endParaRPr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8686800" y="0"/>
            <a:ext cx="533400" cy="6858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0" y="0"/>
            <a:ext cx="685800" cy="6858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1177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0"/>
            <a:ext cx="8382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228600" y="2146300"/>
            <a:ext cx="4495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 sz="2800" b="0" dirty="0" smtClean="0">
                <a:solidFill>
                  <a:srgbClr val="003300"/>
                </a:solidFill>
                <a:latin typeface="Times New Roman" charset="0"/>
              </a:rPr>
              <a:t>“A fome não </a:t>
            </a:r>
            <a:r>
              <a:rPr lang="pt-BR" sz="2800" b="0" dirty="0" smtClean="0">
                <a:solidFill>
                  <a:srgbClr val="003300"/>
                </a:solidFill>
                <a:latin typeface="Times New Roman" charset="0"/>
              </a:rPr>
              <a:t>é um fenômeno natural, mas um </a:t>
            </a:r>
            <a:r>
              <a:rPr lang="pt-BR" sz="2800" b="0" dirty="0" smtClean="0">
                <a:solidFill>
                  <a:srgbClr val="003300"/>
                </a:solidFill>
                <a:latin typeface="Times New Roman" charset="0"/>
              </a:rPr>
              <a:t>fenômeno </a:t>
            </a:r>
            <a:r>
              <a:rPr lang="pt-BR" sz="2800" b="0" dirty="0" smtClean="0">
                <a:solidFill>
                  <a:srgbClr val="003300"/>
                </a:solidFill>
                <a:latin typeface="Times New Roman" charset="0"/>
              </a:rPr>
              <a:t>social, produto de estruturas </a:t>
            </a:r>
            <a:r>
              <a:rPr lang="pt-BR" sz="2800" b="0" dirty="0" smtClean="0">
                <a:solidFill>
                  <a:srgbClr val="003300"/>
                </a:solidFill>
                <a:latin typeface="Times New Roman" charset="0"/>
              </a:rPr>
              <a:t>econômicas defeituosas.”</a:t>
            </a:r>
            <a:endParaRPr lang="pt-BR" sz="2800" b="0" dirty="0" smtClean="0">
              <a:solidFill>
                <a:srgbClr val="003300"/>
              </a:solidFill>
              <a:latin typeface="Times New Roman" charset="0"/>
            </a:endParaRPr>
          </a:p>
          <a:p>
            <a:pPr algn="l"/>
            <a:endParaRPr lang="pt-BR" sz="2800" dirty="0" smtClean="0">
              <a:solidFill>
                <a:srgbClr val="003300"/>
              </a:solidFill>
              <a:latin typeface="Times New Roman" charset="0"/>
            </a:endParaRPr>
          </a:p>
          <a:p>
            <a:pPr algn="r" eaLnBrk="0" hangingPunct="0"/>
            <a:r>
              <a:rPr lang="pt-BR" sz="2800" b="0" dirty="0" smtClean="0">
                <a:solidFill>
                  <a:srgbClr val="003300"/>
                </a:solidFill>
                <a:latin typeface="Times New Roman" charset="0"/>
              </a:rPr>
              <a:t>Josué de Castro</a:t>
            </a:r>
            <a:endParaRPr lang="pt-BR" sz="2800" b="0" dirty="0">
              <a:solidFill>
                <a:srgbClr val="003300"/>
              </a:solidFill>
              <a:latin typeface="Times New Roman" charset="0"/>
            </a:endParaRPr>
          </a:p>
        </p:txBody>
      </p:sp>
      <p:pic>
        <p:nvPicPr>
          <p:cNvPr id="56323" name="Picture 3" descr="C:\Documents and Settings\ErnaneR\Novos\Apresentação\Josue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1888" y="0"/>
            <a:ext cx="4202112" cy="6400800"/>
          </a:xfrm>
          <a:prstGeom prst="rect">
            <a:avLst/>
          </a:prstGeom>
          <a:noFill/>
        </p:spPr>
      </p:pic>
      <p:sp>
        <p:nvSpPr>
          <p:cNvPr id="56324" name="Rectangle 4"/>
          <p:cNvSpPr>
            <a:spLocks noChangeArrowheads="1"/>
          </p:cNvSpPr>
          <p:nvPr/>
        </p:nvSpPr>
        <p:spPr bwMode="auto">
          <a:xfrm rot="5400000">
            <a:off x="4343400" y="2057400"/>
            <a:ext cx="457200" cy="9144000"/>
          </a:xfrm>
          <a:prstGeom prst="rect">
            <a:avLst/>
          </a:prstGeom>
          <a:solidFill>
            <a:srgbClr val="B6DEC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47800"/>
            <a:ext cx="8305800" cy="1295400"/>
          </a:xfrm>
        </p:spPr>
        <p:txBody>
          <a:bodyPr/>
          <a:lstStyle/>
          <a:p>
            <a:r>
              <a:rPr lang="pt-BR" sz="40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www.presidencia.gov.br/consea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2590800" y="5907088"/>
          <a:ext cx="1143000" cy="552450"/>
        </p:xfrm>
        <a:graphic>
          <a:graphicData uri="http://schemas.openxmlformats.org/presentationml/2006/ole">
            <p:oleObj spid="_x0000_s51203" name="CorelDRAW" r:id="rId4" imgW="740880" imgH="471600" progId="">
              <p:embed/>
            </p:oleObj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7045325" y="5981700"/>
          <a:ext cx="1336675" cy="463550"/>
        </p:xfrm>
        <a:graphic>
          <a:graphicData uri="http://schemas.openxmlformats.org/presentationml/2006/ole">
            <p:oleObj spid="_x0000_s51204" name="CorelDRAW" r:id="rId5" imgW="1183320" imgH="410040" progId="">
              <p:embed/>
            </p:oleObj>
          </a:graphicData>
        </a:graphic>
      </p:graphicFrame>
      <p:pic>
        <p:nvPicPr>
          <p:cNvPr id="51205" name="Picture 5" descr="Ofíci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2000" y="5867400"/>
            <a:ext cx="1447800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3886200" y="597535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1200">
                <a:latin typeface="Tahoma" pitchFamily="34" charset="0"/>
              </a:rPr>
              <a:t>Ministério do Desenvolvimento  Social </a:t>
            </a:r>
          </a:p>
          <a:p>
            <a:pPr algn="r"/>
            <a:r>
              <a:rPr lang="pt-BR" sz="1200">
                <a:latin typeface="Tahoma" pitchFamily="34" charset="0"/>
              </a:rPr>
              <a:t>e Combate à Fome</a:t>
            </a: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1600200" y="3048000"/>
            <a:ext cx="6477000" cy="1600200"/>
          </a:xfrm>
          <a:prstGeom prst="rect">
            <a:avLst/>
          </a:prstGeom>
          <a:solidFill>
            <a:srgbClr val="B6DEC2"/>
          </a:solidFill>
          <a:ln w="76200" cmpd="tri">
            <a:solidFill>
              <a:srgbClr val="B6DEC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2209800" y="2895600"/>
            <a:ext cx="5181600" cy="1462088"/>
          </a:xfrm>
          <a:prstGeom prst="rect">
            <a:avLst/>
          </a:prstGeom>
          <a:noFill/>
          <a:ln w="1143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pt-BR" sz="2400">
              <a:solidFill>
                <a:srgbClr val="000099"/>
              </a:solidFill>
              <a:latin typeface="Tahoma" pitchFamily="34" charset="0"/>
            </a:endParaRPr>
          </a:p>
          <a:p>
            <a:r>
              <a:rPr lang="pt-BR" sz="2200">
                <a:solidFill>
                  <a:srgbClr val="000099"/>
                </a:solidFill>
                <a:latin typeface="Tahoma" pitchFamily="34" charset="0"/>
              </a:rPr>
              <a:t>Tel 55 61 3411 –2747</a:t>
            </a:r>
          </a:p>
          <a:p>
            <a:r>
              <a:rPr lang="pt-BR" sz="2200">
                <a:solidFill>
                  <a:srgbClr val="000099"/>
                </a:solidFill>
                <a:latin typeface="Tahoma" pitchFamily="34" charset="0"/>
              </a:rPr>
              <a:t>Fax 55 61 3411-2301</a:t>
            </a:r>
          </a:p>
          <a:p>
            <a:r>
              <a:rPr lang="pt-BR" sz="2200">
                <a:solidFill>
                  <a:srgbClr val="000099"/>
                </a:solidFill>
                <a:latin typeface="Tahoma" pitchFamily="34" charset="0"/>
              </a:rPr>
              <a:t>secret.consea@planalto.gov.br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14300" cap="flat" cmpd="tri" algn="ctr">
          <a:solidFill>
            <a:srgbClr val="B6DEC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14300" cap="flat" cmpd="tri" algn="ctr">
          <a:solidFill>
            <a:srgbClr val="B6DEC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4127</TotalTime>
  <Words>52</Words>
  <Application>Microsoft Office PowerPoint</Application>
  <PresentationFormat>Apresentação na tela (4:3)</PresentationFormat>
  <Paragraphs>19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1" baseType="lpstr">
      <vt:lpstr>Estrutura padrão</vt:lpstr>
      <vt:lpstr>CorelDRAW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www.presidencia.gov.br/consea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que é CONSEA?</dc:title>
  <dc:creator>ErnaneR</dc:creator>
  <cp:lastModifiedBy>mirlane</cp:lastModifiedBy>
  <cp:revision>188</cp:revision>
  <dcterms:created xsi:type="dcterms:W3CDTF">2004-05-31T15:22:29Z</dcterms:created>
  <dcterms:modified xsi:type="dcterms:W3CDTF">2012-04-02T20:14:31Z</dcterms:modified>
</cp:coreProperties>
</file>